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7" r:id="rId11"/>
    <p:sldId id="262" r:id="rId12"/>
    <p:sldId id="268" r:id="rId13"/>
    <p:sldId id="263" r:id="rId14"/>
    <p:sldId id="269" r:id="rId15"/>
    <p:sldId id="264" r:id="rId16"/>
    <p:sldId id="266" r:id="rId17"/>
    <p:sldId id="272" r:id="rId18"/>
    <p:sldId id="270" r:id="rId19"/>
    <p:sldId id="271" r:id="rId20"/>
    <p:sldId id="273" r:id="rId21"/>
    <p:sldId id="274" r:id="rId22"/>
    <p:sldId id="275" r:id="rId23"/>
    <p:sldId id="276" r:id="rId24"/>
    <p:sldId id="277" r:id="rId25"/>
    <p:sldId id="279" r:id="rId26"/>
    <p:sldId id="280" r:id="rId27"/>
    <p:sldId id="278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ne Harkink" userId="a78267ac-fc2d-485f-a832-6b81cd17b586" providerId="ADAL" clId="{F46B34A2-E431-4495-BD88-E5B462A19166}"/>
    <pc:docChg chg="undo custSel addSld delSld modSld sldOrd">
      <pc:chgData name="Corine Harkink" userId="a78267ac-fc2d-485f-a832-6b81cd17b586" providerId="ADAL" clId="{F46B34A2-E431-4495-BD88-E5B462A19166}" dt="2022-11-02T12:41:26.224" v="2208" actId="1076"/>
      <pc:docMkLst>
        <pc:docMk/>
      </pc:docMkLst>
      <pc:sldChg chg="addSp modSp modAnim">
        <pc:chgData name="Corine Harkink" userId="a78267ac-fc2d-485f-a832-6b81cd17b586" providerId="ADAL" clId="{F46B34A2-E431-4495-BD88-E5B462A19166}" dt="2022-11-01T08:22:38.472" v="430"/>
        <pc:sldMkLst>
          <pc:docMk/>
          <pc:sldMk cId="3398363102" sldId="264"/>
        </pc:sldMkLst>
        <pc:spChg chg="mod">
          <ac:chgData name="Corine Harkink" userId="a78267ac-fc2d-485f-a832-6b81cd17b586" providerId="ADAL" clId="{F46B34A2-E431-4495-BD88-E5B462A19166}" dt="2022-11-01T08:22:01.518" v="421" actId="1076"/>
          <ac:spMkLst>
            <pc:docMk/>
            <pc:sldMk cId="3398363102" sldId="264"/>
            <ac:spMk id="3" creationId="{8DA1BC7B-54E7-40CE-B4A3-FB9704D1B22C}"/>
          </ac:spMkLst>
        </pc:spChg>
        <pc:picChg chg="add mod">
          <ac:chgData name="Corine Harkink" userId="a78267ac-fc2d-485f-a832-6b81cd17b586" providerId="ADAL" clId="{F46B34A2-E431-4495-BD88-E5B462A19166}" dt="2022-11-01T08:22:00.798" v="420" actId="1076"/>
          <ac:picMkLst>
            <pc:docMk/>
            <pc:sldMk cId="3398363102" sldId="264"/>
            <ac:picMk id="4" creationId="{F2C0D383-BD08-42A8-9F22-56A438822532}"/>
          </ac:picMkLst>
        </pc:picChg>
      </pc:sldChg>
      <pc:sldChg chg="del">
        <pc:chgData name="Corine Harkink" userId="a78267ac-fc2d-485f-a832-6b81cd17b586" providerId="ADAL" clId="{F46B34A2-E431-4495-BD88-E5B462A19166}" dt="2022-11-01T08:23:06.074" v="431" actId="2696"/>
        <pc:sldMkLst>
          <pc:docMk/>
          <pc:sldMk cId="3110563673" sldId="265"/>
        </pc:sldMkLst>
      </pc:sldChg>
      <pc:sldChg chg="modSp add">
        <pc:chgData name="Corine Harkink" userId="a78267ac-fc2d-485f-a832-6b81cd17b586" providerId="ADAL" clId="{F46B34A2-E431-4495-BD88-E5B462A19166}" dt="2022-11-01T08:40:48.409" v="1103" actId="20577"/>
        <pc:sldMkLst>
          <pc:docMk/>
          <pc:sldMk cId="1029452187" sldId="266"/>
        </pc:sldMkLst>
        <pc:spChg chg="mod">
          <ac:chgData name="Corine Harkink" userId="a78267ac-fc2d-485f-a832-6b81cd17b586" providerId="ADAL" clId="{F46B34A2-E431-4495-BD88-E5B462A19166}" dt="2022-11-01T07:56:10.930" v="63" actId="20577"/>
          <ac:spMkLst>
            <pc:docMk/>
            <pc:sldMk cId="1029452187" sldId="266"/>
            <ac:spMk id="2" creationId="{352BECD9-3AB2-46A3-B00B-E9CFC70C093B}"/>
          </ac:spMkLst>
        </pc:spChg>
        <pc:spChg chg="mod">
          <ac:chgData name="Corine Harkink" userId="a78267ac-fc2d-485f-a832-6b81cd17b586" providerId="ADAL" clId="{F46B34A2-E431-4495-BD88-E5B462A19166}" dt="2022-11-01T08:40:48.409" v="1103" actId="20577"/>
          <ac:spMkLst>
            <pc:docMk/>
            <pc:sldMk cId="1029452187" sldId="266"/>
            <ac:spMk id="3" creationId="{2A71BC02-577B-48A0-9C79-27FD216444EE}"/>
          </ac:spMkLst>
        </pc:spChg>
      </pc:sldChg>
      <pc:sldChg chg="addSp delSp modSp add ord modAnim">
        <pc:chgData name="Corine Harkink" userId="a78267ac-fc2d-485f-a832-6b81cd17b586" providerId="ADAL" clId="{F46B34A2-E431-4495-BD88-E5B462A19166}" dt="2022-11-02T12:41:26.224" v="2208" actId="1076"/>
        <pc:sldMkLst>
          <pc:docMk/>
          <pc:sldMk cId="2498885120" sldId="267"/>
        </pc:sldMkLst>
        <pc:spChg chg="mod">
          <ac:chgData name="Corine Harkink" userId="a78267ac-fc2d-485f-a832-6b81cd17b586" providerId="ADAL" clId="{F46B34A2-E431-4495-BD88-E5B462A19166}" dt="2022-11-01T08:07:31.529" v="279" actId="27636"/>
          <ac:spMkLst>
            <pc:docMk/>
            <pc:sldMk cId="2498885120" sldId="267"/>
            <ac:spMk id="2" creationId="{01F20786-51FA-4D43-83BC-CEE1BF2475C9}"/>
          </ac:spMkLst>
        </pc:spChg>
        <pc:spChg chg="del">
          <ac:chgData name="Corine Harkink" userId="a78267ac-fc2d-485f-a832-6b81cd17b586" providerId="ADAL" clId="{F46B34A2-E431-4495-BD88-E5B462A19166}" dt="2022-11-01T08:07:08.611" v="275"/>
          <ac:spMkLst>
            <pc:docMk/>
            <pc:sldMk cId="2498885120" sldId="267"/>
            <ac:spMk id="3" creationId="{94B512C9-2280-4921-81EA-48EE0A301502}"/>
          </ac:spMkLst>
        </pc:spChg>
        <pc:spChg chg="add">
          <ac:chgData name="Corine Harkink" userId="a78267ac-fc2d-485f-a832-6b81cd17b586" providerId="ADAL" clId="{F46B34A2-E431-4495-BD88-E5B462A19166}" dt="2022-11-01T08:07:08.611" v="275"/>
          <ac:spMkLst>
            <pc:docMk/>
            <pc:sldMk cId="2498885120" sldId="267"/>
            <ac:spMk id="4" creationId="{C6AE66FB-F7B0-44F4-92AE-B7240C05B0D3}"/>
          </ac:spMkLst>
        </pc:spChg>
        <pc:spChg chg="add mod">
          <ac:chgData name="Corine Harkink" userId="a78267ac-fc2d-485f-a832-6b81cd17b586" providerId="ADAL" clId="{F46B34A2-E431-4495-BD88-E5B462A19166}" dt="2022-11-01T08:09:09.688" v="287" actId="1076"/>
          <ac:spMkLst>
            <pc:docMk/>
            <pc:sldMk cId="2498885120" sldId="267"/>
            <ac:spMk id="6" creationId="{273A3C6E-3A4E-4C0E-9D23-D595A818DF31}"/>
          </ac:spMkLst>
        </pc:spChg>
        <pc:spChg chg="add mod">
          <ac:chgData name="Corine Harkink" userId="a78267ac-fc2d-485f-a832-6b81cd17b586" providerId="ADAL" clId="{F46B34A2-E431-4495-BD88-E5B462A19166}" dt="2022-11-02T12:41:26.224" v="2208" actId="1076"/>
          <ac:spMkLst>
            <pc:docMk/>
            <pc:sldMk cId="2498885120" sldId="267"/>
            <ac:spMk id="7" creationId="{C6574453-0285-40E0-BED8-61BCB71F39ED}"/>
          </ac:spMkLst>
        </pc:spChg>
        <pc:spChg chg="add mod">
          <ac:chgData name="Corine Harkink" userId="a78267ac-fc2d-485f-a832-6b81cd17b586" providerId="ADAL" clId="{F46B34A2-E431-4495-BD88-E5B462A19166}" dt="2022-11-01T08:13:38.494" v="312" actId="1076"/>
          <ac:spMkLst>
            <pc:docMk/>
            <pc:sldMk cId="2498885120" sldId="267"/>
            <ac:spMk id="8" creationId="{EB13A073-6991-4E9D-A225-0A531AE5A233}"/>
          </ac:spMkLst>
        </pc:spChg>
        <pc:spChg chg="add mod">
          <ac:chgData name="Corine Harkink" userId="a78267ac-fc2d-485f-a832-6b81cd17b586" providerId="ADAL" clId="{F46B34A2-E431-4495-BD88-E5B462A19166}" dt="2022-11-01T08:14:43.441" v="322" actId="1076"/>
          <ac:spMkLst>
            <pc:docMk/>
            <pc:sldMk cId="2498885120" sldId="267"/>
            <ac:spMk id="9" creationId="{DA30946D-1DC1-44BE-B214-8638DF827476}"/>
          </ac:spMkLst>
        </pc:spChg>
        <pc:spChg chg="add mod">
          <ac:chgData name="Corine Harkink" userId="a78267ac-fc2d-485f-a832-6b81cd17b586" providerId="ADAL" clId="{F46B34A2-E431-4495-BD88-E5B462A19166}" dt="2022-11-01T08:11:12.464" v="299" actId="1076"/>
          <ac:spMkLst>
            <pc:docMk/>
            <pc:sldMk cId="2498885120" sldId="267"/>
            <ac:spMk id="10" creationId="{55C93918-A350-4885-A63E-AE03A55C43EC}"/>
          </ac:spMkLst>
        </pc:spChg>
        <pc:picChg chg="add mod">
          <ac:chgData name="Corine Harkink" userId="a78267ac-fc2d-485f-a832-6b81cd17b586" providerId="ADAL" clId="{F46B34A2-E431-4495-BD88-E5B462A19166}" dt="2022-11-01T08:07:38.661" v="281" actId="1076"/>
          <ac:picMkLst>
            <pc:docMk/>
            <pc:sldMk cId="2498885120" sldId="267"/>
            <ac:picMk id="5" creationId="{8DF6312A-3FB6-4B46-AB55-63699E4D81CC}"/>
          </ac:picMkLst>
        </pc:picChg>
      </pc:sldChg>
      <pc:sldChg chg="modSp add">
        <pc:chgData name="Corine Harkink" userId="a78267ac-fc2d-485f-a832-6b81cd17b586" providerId="ADAL" clId="{F46B34A2-E431-4495-BD88-E5B462A19166}" dt="2022-11-01T08:16:04.219" v="345"/>
        <pc:sldMkLst>
          <pc:docMk/>
          <pc:sldMk cId="1977987359" sldId="268"/>
        </pc:sldMkLst>
        <pc:spChg chg="mod">
          <ac:chgData name="Corine Harkink" userId="a78267ac-fc2d-485f-a832-6b81cd17b586" providerId="ADAL" clId="{F46B34A2-E431-4495-BD88-E5B462A19166}" dt="2022-11-01T08:15:53.895" v="344" actId="20577"/>
          <ac:spMkLst>
            <pc:docMk/>
            <pc:sldMk cId="1977987359" sldId="268"/>
            <ac:spMk id="2" creationId="{EDFF9DFF-EA24-47EA-9578-07707363DE1E}"/>
          </ac:spMkLst>
        </pc:spChg>
        <pc:spChg chg="mod">
          <ac:chgData name="Corine Harkink" userId="a78267ac-fc2d-485f-a832-6b81cd17b586" providerId="ADAL" clId="{F46B34A2-E431-4495-BD88-E5B462A19166}" dt="2022-11-01T08:16:04.219" v="345"/>
          <ac:spMkLst>
            <pc:docMk/>
            <pc:sldMk cId="1977987359" sldId="268"/>
            <ac:spMk id="3" creationId="{5311CB74-4220-4B33-856D-9B34A472C3DE}"/>
          </ac:spMkLst>
        </pc:spChg>
      </pc:sldChg>
      <pc:sldChg chg="addSp delSp modSp add modAnim">
        <pc:chgData name="Corine Harkink" userId="a78267ac-fc2d-485f-a832-6b81cd17b586" providerId="ADAL" clId="{F46B34A2-E431-4495-BD88-E5B462A19166}" dt="2022-11-01T08:21:07.527" v="414" actId="1076"/>
        <pc:sldMkLst>
          <pc:docMk/>
          <pc:sldMk cId="4210070984" sldId="269"/>
        </pc:sldMkLst>
        <pc:spChg chg="mod">
          <ac:chgData name="Corine Harkink" userId="a78267ac-fc2d-485f-a832-6b81cd17b586" providerId="ADAL" clId="{F46B34A2-E431-4495-BD88-E5B462A19166}" dt="2022-11-01T08:16:50.254" v="374" actId="14100"/>
          <ac:spMkLst>
            <pc:docMk/>
            <pc:sldMk cId="4210070984" sldId="269"/>
            <ac:spMk id="2" creationId="{082E7B69-CCC0-4D08-BE88-F1BF0DF4DB9B}"/>
          </ac:spMkLst>
        </pc:spChg>
        <pc:spChg chg="del mod">
          <ac:chgData name="Corine Harkink" userId="a78267ac-fc2d-485f-a832-6b81cd17b586" providerId="ADAL" clId="{F46B34A2-E431-4495-BD88-E5B462A19166}" dt="2022-11-01T08:17:02.962" v="377"/>
          <ac:spMkLst>
            <pc:docMk/>
            <pc:sldMk cId="4210070984" sldId="269"/>
            <ac:spMk id="3" creationId="{EBDE54EE-ACA4-4F4A-8E6D-A107012CB6D0}"/>
          </ac:spMkLst>
        </pc:spChg>
        <pc:spChg chg="add mod">
          <ac:chgData name="Corine Harkink" userId="a78267ac-fc2d-485f-a832-6b81cd17b586" providerId="ADAL" clId="{F46B34A2-E431-4495-BD88-E5B462A19166}" dt="2022-11-01T08:17:53.654" v="384" actId="1076"/>
          <ac:spMkLst>
            <pc:docMk/>
            <pc:sldMk cId="4210070984" sldId="269"/>
            <ac:spMk id="5" creationId="{298D5FC5-E7C7-47B4-B343-05C86A0B85F5}"/>
          </ac:spMkLst>
        </pc:spChg>
        <pc:spChg chg="add mod">
          <ac:chgData name="Corine Harkink" userId="a78267ac-fc2d-485f-a832-6b81cd17b586" providerId="ADAL" clId="{F46B34A2-E431-4495-BD88-E5B462A19166}" dt="2022-11-01T08:18:43.934" v="390" actId="1076"/>
          <ac:spMkLst>
            <pc:docMk/>
            <pc:sldMk cId="4210070984" sldId="269"/>
            <ac:spMk id="6" creationId="{04CFD5B2-B289-4B53-BA07-23856B1B780C}"/>
          </ac:spMkLst>
        </pc:spChg>
        <pc:spChg chg="add mod">
          <ac:chgData name="Corine Harkink" userId="a78267ac-fc2d-485f-a832-6b81cd17b586" providerId="ADAL" clId="{F46B34A2-E431-4495-BD88-E5B462A19166}" dt="2022-11-01T08:19:29.222" v="397" actId="1076"/>
          <ac:spMkLst>
            <pc:docMk/>
            <pc:sldMk cId="4210070984" sldId="269"/>
            <ac:spMk id="7" creationId="{56726AE7-5340-4FC5-BEF6-31E3999F49C0}"/>
          </ac:spMkLst>
        </pc:spChg>
        <pc:spChg chg="add mod">
          <ac:chgData name="Corine Harkink" userId="a78267ac-fc2d-485f-a832-6b81cd17b586" providerId="ADAL" clId="{F46B34A2-E431-4495-BD88-E5B462A19166}" dt="2022-11-01T08:19:54.103" v="403" actId="1076"/>
          <ac:spMkLst>
            <pc:docMk/>
            <pc:sldMk cId="4210070984" sldId="269"/>
            <ac:spMk id="8" creationId="{C602184E-BC1C-4E04-9BF3-B438CF6D737D}"/>
          </ac:spMkLst>
        </pc:spChg>
        <pc:spChg chg="add mod">
          <ac:chgData name="Corine Harkink" userId="a78267ac-fc2d-485f-a832-6b81cd17b586" providerId="ADAL" clId="{F46B34A2-E431-4495-BD88-E5B462A19166}" dt="2022-11-01T08:20:30.447" v="409" actId="1076"/>
          <ac:spMkLst>
            <pc:docMk/>
            <pc:sldMk cId="4210070984" sldId="269"/>
            <ac:spMk id="9" creationId="{26F91B22-C93E-44EC-A4CA-1F8297770105}"/>
          </ac:spMkLst>
        </pc:spChg>
        <pc:spChg chg="add mod">
          <ac:chgData name="Corine Harkink" userId="a78267ac-fc2d-485f-a832-6b81cd17b586" providerId="ADAL" clId="{F46B34A2-E431-4495-BD88-E5B462A19166}" dt="2022-11-01T08:21:07.527" v="414" actId="1076"/>
          <ac:spMkLst>
            <pc:docMk/>
            <pc:sldMk cId="4210070984" sldId="269"/>
            <ac:spMk id="10" creationId="{D25BB794-A98F-4F40-AB6B-672FF6892B82}"/>
          </ac:spMkLst>
        </pc:spChg>
        <pc:picChg chg="add mod">
          <ac:chgData name="Corine Harkink" userId="a78267ac-fc2d-485f-a832-6b81cd17b586" providerId="ADAL" clId="{F46B34A2-E431-4495-BD88-E5B462A19166}" dt="2022-11-01T08:17:06.676" v="378" actId="1076"/>
          <ac:picMkLst>
            <pc:docMk/>
            <pc:sldMk cId="4210070984" sldId="269"/>
            <ac:picMk id="4" creationId="{E81AA216-2C71-4C5A-8C5E-E42BB88B27AE}"/>
          </ac:picMkLst>
        </pc:picChg>
      </pc:sldChg>
      <pc:sldChg chg="modSp add">
        <pc:chgData name="Corine Harkink" userId="a78267ac-fc2d-485f-a832-6b81cd17b586" providerId="ADAL" clId="{F46B34A2-E431-4495-BD88-E5B462A19166}" dt="2022-11-01T08:27:46.368" v="505" actId="20577"/>
        <pc:sldMkLst>
          <pc:docMk/>
          <pc:sldMk cId="3870753420" sldId="270"/>
        </pc:sldMkLst>
        <pc:spChg chg="mod">
          <ac:chgData name="Corine Harkink" userId="a78267ac-fc2d-485f-a832-6b81cd17b586" providerId="ADAL" clId="{F46B34A2-E431-4495-BD88-E5B462A19166}" dt="2022-11-01T08:27:07.422" v="484" actId="20577"/>
          <ac:spMkLst>
            <pc:docMk/>
            <pc:sldMk cId="3870753420" sldId="270"/>
            <ac:spMk id="2" creationId="{0076A434-EBCE-4C1C-900D-ED21881C8D44}"/>
          </ac:spMkLst>
        </pc:spChg>
        <pc:spChg chg="mod">
          <ac:chgData name="Corine Harkink" userId="a78267ac-fc2d-485f-a832-6b81cd17b586" providerId="ADAL" clId="{F46B34A2-E431-4495-BD88-E5B462A19166}" dt="2022-11-01T08:27:46.368" v="505" actId="20577"/>
          <ac:spMkLst>
            <pc:docMk/>
            <pc:sldMk cId="3870753420" sldId="270"/>
            <ac:spMk id="3" creationId="{9344DC07-9DF2-4619-8DD8-D18A649DEF40}"/>
          </ac:spMkLst>
        </pc:spChg>
      </pc:sldChg>
      <pc:sldChg chg="addSp delSp modSp add modAnim">
        <pc:chgData name="Corine Harkink" userId="a78267ac-fc2d-485f-a832-6b81cd17b586" providerId="ADAL" clId="{F46B34A2-E431-4495-BD88-E5B462A19166}" dt="2022-11-01T08:31:16.244" v="575" actId="1076"/>
        <pc:sldMkLst>
          <pc:docMk/>
          <pc:sldMk cId="183412246" sldId="271"/>
        </pc:sldMkLst>
        <pc:spChg chg="mod">
          <ac:chgData name="Corine Harkink" userId="a78267ac-fc2d-485f-a832-6b81cd17b586" providerId="ADAL" clId="{F46B34A2-E431-4495-BD88-E5B462A19166}" dt="2022-11-01T08:28:26.270" v="548" actId="14100"/>
          <ac:spMkLst>
            <pc:docMk/>
            <pc:sldMk cId="183412246" sldId="271"/>
            <ac:spMk id="2" creationId="{CC28BF11-8A8B-48DF-9ABF-764EB84BF109}"/>
          </ac:spMkLst>
        </pc:spChg>
        <pc:spChg chg="add del mod">
          <ac:chgData name="Corine Harkink" userId="a78267ac-fc2d-485f-a832-6b81cd17b586" providerId="ADAL" clId="{F46B34A2-E431-4495-BD88-E5B462A19166}" dt="2022-11-01T08:30:13.273" v="562"/>
          <ac:spMkLst>
            <pc:docMk/>
            <pc:sldMk cId="183412246" sldId="271"/>
            <ac:spMk id="3" creationId="{296F5C1F-ED52-45AA-9AA7-1E816B22E637}"/>
          </ac:spMkLst>
        </pc:spChg>
        <pc:spChg chg="add mod">
          <ac:chgData name="Corine Harkink" userId="a78267ac-fc2d-485f-a832-6b81cd17b586" providerId="ADAL" clId="{F46B34A2-E431-4495-BD88-E5B462A19166}" dt="2022-11-01T08:29:54.264" v="560" actId="1076"/>
          <ac:spMkLst>
            <pc:docMk/>
            <pc:sldMk cId="183412246" sldId="271"/>
            <ac:spMk id="5" creationId="{7C6F747E-029E-4BDE-9774-85B96381FE7A}"/>
          </ac:spMkLst>
        </pc:spChg>
        <pc:spChg chg="add del">
          <ac:chgData name="Corine Harkink" userId="a78267ac-fc2d-485f-a832-6b81cd17b586" providerId="ADAL" clId="{F46B34A2-E431-4495-BD88-E5B462A19166}" dt="2022-11-01T08:30:13.273" v="562"/>
          <ac:spMkLst>
            <pc:docMk/>
            <pc:sldMk cId="183412246" sldId="271"/>
            <ac:spMk id="6" creationId="{D6E9C8C9-3012-497D-A28C-46E18C915462}"/>
          </ac:spMkLst>
        </pc:spChg>
        <pc:spChg chg="add mod">
          <ac:chgData name="Corine Harkink" userId="a78267ac-fc2d-485f-a832-6b81cd17b586" providerId="ADAL" clId="{F46B34A2-E431-4495-BD88-E5B462A19166}" dt="2022-11-01T08:30:32.438" v="567" actId="1076"/>
          <ac:spMkLst>
            <pc:docMk/>
            <pc:sldMk cId="183412246" sldId="271"/>
            <ac:spMk id="7" creationId="{39E5DDD6-EBD8-4D03-9067-E91E21122B56}"/>
          </ac:spMkLst>
        </pc:spChg>
        <pc:spChg chg="add del">
          <ac:chgData name="Corine Harkink" userId="a78267ac-fc2d-485f-a832-6b81cd17b586" providerId="ADAL" clId="{F46B34A2-E431-4495-BD88-E5B462A19166}" dt="2022-11-01T08:30:49.362" v="569"/>
          <ac:spMkLst>
            <pc:docMk/>
            <pc:sldMk cId="183412246" sldId="271"/>
            <ac:spMk id="8" creationId="{7550F0C8-52C3-412B-92F3-FE589F8E4650}"/>
          </ac:spMkLst>
        </pc:spChg>
        <pc:spChg chg="add mod">
          <ac:chgData name="Corine Harkink" userId="a78267ac-fc2d-485f-a832-6b81cd17b586" providerId="ADAL" clId="{F46B34A2-E431-4495-BD88-E5B462A19166}" dt="2022-11-01T08:31:16.244" v="575" actId="1076"/>
          <ac:spMkLst>
            <pc:docMk/>
            <pc:sldMk cId="183412246" sldId="271"/>
            <ac:spMk id="9" creationId="{CB4C8EF9-33D0-4C24-ABFF-24732239EE86}"/>
          </ac:spMkLst>
        </pc:spChg>
        <pc:picChg chg="add mod">
          <ac:chgData name="Corine Harkink" userId="a78267ac-fc2d-485f-a832-6b81cd17b586" providerId="ADAL" clId="{F46B34A2-E431-4495-BD88-E5B462A19166}" dt="2022-11-01T08:28:46.182" v="552" actId="1076"/>
          <ac:picMkLst>
            <pc:docMk/>
            <pc:sldMk cId="183412246" sldId="271"/>
            <ac:picMk id="4" creationId="{B5CE9A5B-4A6C-4C29-A559-6DFC9C346AC7}"/>
          </ac:picMkLst>
        </pc:picChg>
      </pc:sldChg>
      <pc:sldChg chg="modSp add">
        <pc:chgData name="Corine Harkink" userId="a78267ac-fc2d-485f-a832-6b81cd17b586" providerId="ADAL" clId="{F46B34A2-E431-4495-BD88-E5B462A19166}" dt="2022-11-01T08:36:39.734" v="934" actId="20577"/>
        <pc:sldMkLst>
          <pc:docMk/>
          <pc:sldMk cId="1290241457" sldId="272"/>
        </pc:sldMkLst>
        <pc:spChg chg="mod">
          <ac:chgData name="Corine Harkink" userId="a78267ac-fc2d-485f-a832-6b81cd17b586" providerId="ADAL" clId="{F46B34A2-E431-4495-BD88-E5B462A19166}" dt="2022-11-01T08:34:50.547" v="598" actId="20577"/>
          <ac:spMkLst>
            <pc:docMk/>
            <pc:sldMk cId="1290241457" sldId="272"/>
            <ac:spMk id="2" creationId="{25F09B7B-6B27-46FE-99AD-EE64E71E0CFF}"/>
          </ac:spMkLst>
        </pc:spChg>
        <pc:spChg chg="mod">
          <ac:chgData name="Corine Harkink" userId="a78267ac-fc2d-485f-a832-6b81cd17b586" providerId="ADAL" clId="{F46B34A2-E431-4495-BD88-E5B462A19166}" dt="2022-11-01T08:36:39.734" v="934" actId="20577"/>
          <ac:spMkLst>
            <pc:docMk/>
            <pc:sldMk cId="1290241457" sldId="272"/>
            <ac:spMk id="3" creationId="{8FB0517E-5217-4C71-8584-DD1D2CCA9525}"/>
          </ac:spMkLst>
        </pc:spChg>
      </pc:sldChg>
      <pc:sldChg chg="addSp delSp modSp add modAnim">
        <pc:chgData name="Corine Harkink" userId="a78267ac-fc2d-485f-a832-6b81cd17b586" providerId="ADAL" clId="{F46B34A2-E431-4495-BD88-E5B462A19166}" dt="2022-11-01T08:52:33.238" v="1183" actId="1076"/>
        <pc:sldMkLst>
          <pc:docMk/>
          <pc:sldMk cId="1532253869" sldId="273"/>
        </pc:sldMkLst>
        <pc:spChg chg="mod">
          <ac:chgData name="Corine Harkink" userId="a78267ac-fc2d-485f-a832-6b81cd17b586" providerId="ADAL" clId="{F46B34A2-E431-4495-BD88-E5B462A19166}" dt="2022-11-01T08:48:56.890" v="1142" actId="14100"/>
          <ac:spMkLst>
            <pc:docMk/>
            <pc:sldMk cId="1532253869" sldId="273"/>
            <ac:spMk id="2" creationId="{E9A00788-9193-4EFD-B6A7-82471868F1B8}"/>
          </ac:spMkLst>
        </pc:spChg>
        <pc:spChg chg="del mod">
          <ac:chgData name="Corine Harkink" userId="a78267ac-fc2d-485f-a832-6b81cd17b586" providerId="ADAL" clId="{F46B34A2-E431-4495-BD88-E5B462A19166}" dt="2022-11-01T08:49:03.777" v="1145"/>
          <ac:spMkLst>
            <pc:docMk/>
            <pc:sldMk cId="1532253869" sldId="273"/>
            <ac:spMk id="3" creationId="{EAA4C807-814F-4FD1-B385-2C6EE1513A18}"/>
          </ac:spMkLst>
        </pc:spChg>
        <pc:spChg chg="add mod">
          <ac:chgData name="Corine Harkink" userId="a78267ac-fc2d-485f-a832-6b81cd17b586" providerId="ADAL" clId="{F46B34A2-E431-4495-BD88-E5B462A19166}" dt="2022-11-01T08:49:34.316" v="1152" actId="1076"/>
          <ac:spMkLst>
            <pc:docMk/>
            <pc:sldMk cId="1532253869" sldId="273"/>
            <ac:spMk id="5" creationId="{D333AD21-EB12-40C2-84F4-2EE9582A88DB}"/>
          </ac:spMkLst>
        </pc:spChg>
        <pc:spChg chg="add mod">
          <ac:chgData name="Corine Harkink" userId="a78267ac-fc2d-485f-a832-6b81cd17b586" providerId="ADAL" clId="{F46B34A2-E431-4495-BD88-E5B462A19166}" dt="2022-11-01T08:50:12.661" v="1160" actId="1076"/>
          <ac:spMkLst>
            <pc:docMk/>
            <pc:sldMk cId="1532253869" sldId="273"/>
            <ac:spMk id="6" creationId="{2A1F4F74-CAB5-4FA1-A1AA-7A681DC1B2B2}"/>
          </ac:spMkLst>
        </pc:spChg>
        <pc:spChg chg="add mod">
          <ac:chgData name="Corine Harkink" userId="a78267ac-fc2d-485f-a832-6b81cd17b586" providerId="ADAL" clId="{F46B34A2-E431-4495-BD88-E5B462A19166}" dt="2022-11-01T08:50:39.645" v="1166" actId="1076"/>
          <ac:spMkLst>
            <pc:docMk/>
            <pc:sldMk cId="1532253869" sldId="273"/>
            <ac:spMk id="7" creationId="{18450AA5-3EEB-4452-B7E0-487A3F68FF63}"/>
          </ac:spMkLst>
        </pc:spChg>
        <pc:spChg chg="add mod">
          <ac:chgData name="Corine Harkink" userId="a78267ac-fc2d-485f-a832-6b81cd17b586" providerId="ADAL" clId="{F46B34A2-E431-4495-BD88-E5B462A19166}" dt="2022-11-01T08:51:26.933" v="1172" actId="1076"/>
          <ac:spMkLst>
            <pc:docMk/>
            <pc:sldMk cId="1532253869" sldId="273"/>
            <ac:spMk id="8" creationId="{B5278D47-E85C-4C33-A3DF-F1E198658035}"/>
          </ac:spMkLst>
        </pc:spChg>
        <pc:spChg chg="add mod">
          <ac:chgData name="Corine Harkink" userId="a78267ac-fc2d-485f-a832-6b81cd17b586" providerId="ADAL" clId="{F46B34A2-E431-4495-BD88-E5B462A19166}" dt="2022-11-01T08:51:59.390" v="1178" actId="1076"/>
          <ac:spMkLst>
            <pc:docMk/>
            <pc:sldMk cId="1532253869" sldId="273"/>
            <ac:spMk id="9" creationId="{085CD34C-2FF2-48CA-9226-F974721E8856}"/>
          </ac:spMkLst>
        </pc:spChg>
        <pc:spChg chg="add mod">
          <ac:chgData name="Corine Harkink" userId="a78267ac-fc2d-485f-a832-6b81cd17b586" providerId="ADAL" clId="{F46B34A2-E431-4495-BD88-E5B462A19166}" dt="2022-11-01T08:52:33.238" v="1183" actId="1076"/>
          <ac:spMkLst>
            <pc:docMk/>
            <pc:sldMk cId="1532253869" sldId="273"/>
            <ac:spMk id="10" creationId="{EEFF6F26-86BF-4920-9378-13492C5463BE}"/>
          </ac:spMkLst>
        </pc:spChg>
        <pc:picChg chg="add mod">
          <ac:chgData name="Corine Harkink" userId="a78267ac-fc2d-485f-a832-6b81cd17b586" providerId="ADAL" clId="{F46B34A2-E431-4495-BD88-E5B462A19166}" dt="2022-11-01T08:49:03.777" v="1145"/>
          <ac:picMkLst>
            <pc:docMk/>
            <pc:sldMk cId="1532253869" sldId="273"/>
            <ac:picMk id="4" creationId="{25EE9831-EF95-45F7-A246-5602067272C6}"/>
          </ac:picMkLst>
        </pc:picChg>
      </pc:sldChg>
      <pc:sldChg chg="modSp add">
        <pc:chgData name="Corine Harkink" userId="a78267ac-fc2d-485f-a832-6b81cd17b586" providerId="ADAL" clId="{F46B34A2-E431-4495-BD88-E5B462A19166}" dt="2022-11-01T09:08:01.696" v="1360" actId="20577"/>
        <pc:sldMkLst>
          <pc:docMk/>
          <pc:sldMk cId="973332191" sldId="274"/>
        </pc:sldMkLst>
        <pc:spChg chg="mod">
          <ac:chgData name="Corine Harkink" userId="a78267ac-fc2d-485f-a832-6b81cd17b586" providerId="ADAL" clId="{F46B34A2-E431-4495-BD88-E5B462A19166}" dt="2022-11-01T08:56:12.386" v="1203" actId="20577"/>
          <ac:spMkLst>
            <pc:docMk/>
            <pc:sldMk cId="973332191" sldId="274"/>
            <ac:spMk id="2" creationId="{7DBA36D8-DD47-4971-BD7A-CC3546C144E6}"/>
          </ac:spMkLst>
        </pc:spChg>
        <pc:spChg chg="mod">
          <ac:chgData name="Corine Harkink" userId="a78267ac-fc2d-485f-a832-6b81cd17b586" providerId="ADAL" clId="{F46B34A2-E431-4495-BD88-E5B462A19166}" dt="2022-11-01T09:08:01.696" v="1360" actId="20577"/>
          <ac:spMkLst>
            <pc:docMk/>
            <pc:sldMk cId="973332191" sldId="274"/>
            <ac:spMk id="3" creationId="{97C842E0-C1CA-49F7-9F1C-CE8FB86131A9}"/>
          </ac:spMkLst>
        </pc:spChg>
      </pc:sldChg>
      <pc:sldChg chg="modSp add">
        <pc:chgData name="Corine Harkink" userId="a78267ac-fc2d-485f-a832-6b81cd17b586" providerId="ADAL" clId="{F46B34A2-E431-4495-BD88-E5B462A19166}" dt="2022-11-01T09:16:22.376" v="1486" actId="20577"/>
        <pc:sldMkLst>
          <pc:docMk/>
          <pc:sldMk cId="3967971148" sldId="275"/>
        </pc:sldMkLst>
        <pc:spChg chg="mod">
          <ac:chgData name="Corine Harkink" userId="a78267ac-fc2d-485f-a832-6b81cd17b586" providerId="ADAL" clId="{F46B34A2-E431-4495-BD88-E5B462A19166}" dt="2022-11-01T09:09:29.816" v="1394"/>
          <ac:spMkLst>
            <pc:docMk/>
            <pc:sldMk cId="3967971148" sldId="275"/>
            <ac:spMk id="2" creationId="{2C04B4CE-66F1-45B5-BC79-C96EA28F0D35}"/>
          </ac:spMkLst>
        </pc:spChg>
        <pc:spChg chg="mod">
          <ac:chgData name="Corine Harkink" userId="a78267ac-fc2d-485f-a832-6b81cd17b586" providerId="ADAL" clId="{F46B34A2-E431-4495-BD88-E5B462A19166}" dt="2022-11-01T09:16:22.376" v="1486" actId="20577"/>
          <ac:spMkLst>
            <pc:docMk/>
            <pc:sldMk cId="3967971148" sldId="275"/>
            <ac:spMk id="3" creationId="{863C401A-A9FF-414E-8445-14ABF89CA86F}"/>
          </ac:spMkLst>
        </pc:spChg>
      </pc:sldChg>
      <pc:sldChg chg="addSp modSp add modAnim">
        <pc:chgData name="Corine Harkink" userId="a78267ac-fc2d-485f-a832-6b81cd17b586" providerId="ADAL" clId="{F46B34A2-E431-4495-BD88-E5B462A19166}" dt="2022-11-01T09:20:21.630" v="1674"/>
        <pc:sldMkLst>
          <pc:docMk/>
          <pc:sldMk cId="2808710235" sldId="276"/>
        </pc:sldMkLst>
        <pc:spChg chg="mod">
          <ac:chgData name="Corine Harkink" userId="a78267ac-fc2d-485f-a832-6b81cd17b586" providerId="ADAL" clId="{F46B34A2-E431-4495-BD88-E5B462A19166}" dt="2022-11-01T09:09:49.353" v="1421" actId="20577"/>
          <ac:spMkLst>
            <pc:docMk/>
            <pc:sldMk cId="2808710235" sldId="276"/>
            <ac:spMk id="2" creationId="{A718F1E3-58B1-4121-BA53-200C01D6B464}"/>
          </ac:spMkLst>
        </pc:spChg>
        <pc:spChg chg="mod">
          <ac:chgData name="Corine Harkink" userId="a78267ac-fc2d-485f-a832-6b81cd17b586" providerId="ADAL" clId="{F46B34A2-E431-4495-BD88-E5B462A19166}" dt="2022-11-01T09:19:53.805" v="1668" actId="27636"/>
          <ac:spMkLst>
            <pc:docMk/>
            <pc:sldMk cId="2808710235" sldId="276"/>
            <ac:spMk id="3" creationId="{ACBF038A-7B3C-49FF-AD0B-4C74CFC3EEDE}"/>
          </ac:spMkLst>
        </pc:spChg>
        <pc:picChg chg="add mod">
          <ac:chgData name="Corine Harkink" userId="a78267ac-fc2d-485f-a832-6b81cd17b586" providerId="ADAL" clId="{F46B34A2-E431-4495-BD88-E5B462A19166}" dt="2022-11-01T09:19:48.451" v="1665" actId="1076"/>
          <ac:picMkLst>
            <pc:docMk/>
            <pc:sldMk cId="2808710235" sldId="276"/>
            <ac:picMk id="1026" creationId="{A93DE989-FF3E-482B-8D2E-BC025825D33C}"/>
          </ac:picMkLst>
        </pc:picChg>
      </pc:sldChg>
      <pc:sldChg chg="addSp delSp modSp add">
        <pc:chgData name="Corine Harkink" userId="a78267ac-fc2d-485f-a832-6b81cd17b586" providerId="ADAL" clId="{F46B34A2-E431-4495-BD88-E5B462A19166}" dt="2022-11-01T09:10:50.625" v="1471" actId="20577"/>
        <pc:sldMkLst>
          <pc:docMk/>
          <pc:sldMk cId="2332983585" sldId="277"/>
        </pc:sldMkLst>
        <pc:spChg chg="mod">
          <ac:chgData name="Corine Harkink" userId="a78267ac-fc2d-485f-a832-6b81cd17b586" providerId="ADAL" clId="{F46B34A2-E431-4495-BD88-E5B462A19166}" dt="2022-11-01T09:10:50.625" v="1471" actId="20577"/>
          <ac:spMkLst>
            <pc:docMk/>
            <pc:sldMk cId="2332983585" sldId="277"/>
            <ac:spMk id="2" creationId="{1C5B4EB0-7925-4789-9A0E-662F2B9A92DC}"/>
          </ac:spMkLst>
        </pc:spChg>
        <pc:spChg chg="mod">
          <ac:chgData name="Corine Harkink" userId="a78267ac-fc2d-485f-a832-6b81cd17b586" providerId="ADAL" clId="{F46B34A2-E431-4495-BD88-E5B462A19166}" dt="2022-11-01T09:10:41.067" v="1443"/>
          <ac:spMkLst>
            <pc:docMk/>
            <pc:sldMk cId="2332983585" sldId="277"/>
            <ac:spMk id="3" creationId="{FAC0E442-A28B-4C18-A225-53CE5C5E80D0}"/>
          </ac:spMkLst>
        </pc:spChg>
        <pc:spChg chg="add del">
          <ac:chgData name="Corine Harkink" userId="a78267ac-fc2d-485f-a832-6b81cd17b586" providerId="ADAL" clId="{F46B34A2-E431-4495-BD88-E5B462A19166}" dt="2022-11-01T09:10:34.803" v="1442"/>
          <ac:spMkLst>
            <pc:docMk/>
            <pc:sldMk cId="2332983585" sldId="277"/>
            <ac:spMk id="4" creationId="{558C45F3-6601-41BE-A0C6-A934E52DAF9C}"/>
          </ac:spMkLst>
        </pc:spChg>
      </pc:sldChg>
      <pc:sldChg chg="modSp add">
        <pc:chgData name="Corine Harkink" userId="a78267ac-fc2d-485f-a832-6b81cd17b586" providerId="ADAL" clId="{F46B34A2-E431-4495-BD88-E5B462A19166}" dt="2022-11-01T10:10:15.976" v="1958" actId="20577"/>
        <pc:sldMkLst>
          <pc:docMk/>
          <pc:sldMk cId="776136705" sldId="278"/>
        </pc:sldMkLst>
        <pc:spChg chg="mod">
          <ac:chgData name="Corine Harkink" userId="a78267ac-fc2d-485f-a832-6b81cd17b586" providerId="ADAL" clId="{F46B34A2-E431-4495-BD88-E5B462A19166}" dt="2022-11-01T10:09:19.802" v="1709" actId="20577"/>
          <ac:spMkLst>
            <pc:docMk/>
            <pc:sldMk cId="776136705" sldId="278"/>
            <ac:spMk id="2" creationId="{5B962722-3C53-4A5A-8ABE-DE0B7CD52B27}"/>
          </ac:spMkLst>
        </pc:spChg>
        <pc:spChg chg="mod">
          <ac:chgData name="Corine Harkink" userId="a78267ac-fc2d-485f-a832-6b81cd17b586" providerId="ADAL" clId="{F46B34A2-E431-4495-BD88-E5B462A19166}" dt="2022-11-01T10:10:15.976" v="1958" actId="20577"/>
          <ac:spMkLst>
            <pc:docMk/>
            <pc:sldMk cId="776136705" sldId="278"/>
            <ac:spMk id="3" creationId="{CE799006-A5FF-4D90-9B44-60853784E2DF}"/>
          </ac:spMkLst>
        </pc:spChg>
      </pc:sldChg>
      <pc:sldChg chg="addSp delSp modSp add">
        <pc:chgData name="Corine Harkink" userId="a78267ac-fc2d-485f-a832-6b81cd17b586" providerId="ADAL" clId="{F46B34A2-E431-4495-BD88-E5B462A19166}" dt="2022-11-01T10:10:58.317" v="1966"/>
        <pc:sldMkLst>
          <pc:docMk/>
          <pc:sldMk cId="1310492730" sldId="279"/>
        </pc:sldMkLst>
        <pc:spChg chg="mod">
          <ac:chgData name="Corine Harkink" userId="a78267ac-fc2d-485f-a832-6b81cd17b586" providerId="ADAL" clId="{F46B34A2-E431-4495-BD88-E5B462A19166}" dt="2022-11-01T10:10:26.047" v="1965" actId="20577"/>
          <ac:spMkLst>
            <pc:docMk/>
            <pc:sldMk cId="1310492730" sldId="279"/>
            <ac:spMk id="2" creationId="{A96640BE-A9D4-44DD-B9A6-AC2378D0A79B}"/>
          </ac:spMkLst>
        </pc:spChg>
        <pc:spChg chg="del">
          <ac:chgData name="Corine Harkink" userId="a78267ac-fc2d-485f-a832-6b81cd17b586" providerId="ADAL" clId="{F46B34A2-E431-4495-BD88-E5B462A19166}" dt="2022-11-01T10:10:58.317" v="1966"/>
          <ac:spMkLst>
            <pc:docMk/>
            <pc:sldMk cId="1310492730" sldId="279"/>
            <ac:spMk id="3" creationId="{6BB30C52-93EC-4075-8B14-BEF980AC9931}"/>
          </ac:spMkLst>
        </pc:spChg>
        <pc:picChg chg="add">
          <ac:chgData name="Corine Harkink" userId="a78267ac-fc2d-485f-a832-6b81cd17b586" providerId="ADAL" clId="{F46B34A2-E431-4495-BD88-E5B462A19166}" dt="2022-11-01T10:10:58.317" v="1966"/>
          <ac:picMkLst>
            <pc:docMk/>
            <pc:sldMk cId="1310492730" sldId="279"/>
            <ac:picMk id="2050" creationId="{934856BB-3BAC-4E14-97A9-88537A8EED82}"/>
          </ac:picMkLst>
        </pc:picChg>
      </pc:sldChg>
      <pc:sldChg chg="modSp add">
        <pc:chgData name="Corine Harkink" userId="a78267ac-fc2d-485f-a832-6b81cd17b586" providerId="ADAL" clId="{F46B34A2-E431-4495-BD88-E5B462A19166}" dt="2022-11-01T10:11:50.547" v="2207" actId="20577"/>
        <pc:sldMkLst>
          <pc:docMk/>
          <pc:sldMk cId="1210651912" sldId="280"/>
        </pc:sldMkLst>
        <pc:spChg chg="mod">
          <ac:chgData name="Corine Harkink" userId="a78267ac-fc2d-485f-a832-6b81cd17b586" providerId="ADAL" clId="{F46B34A2-E431-4495-BD88-E5B462A19166}" dt="2022-11-01T10:11:12.670" v="2018" actId="20577"/>
          <ac:spMkLst>
            <pc:docMk/>
            <pc:sldMk cId="1210651912" sldId="280"/>
            <ac:spMk id="2" creationId="{B567B2B2-23E9-4170-9C6C-38CED5FCA1A2}"/>
          </ac:spMkLst>
        </pc:spChg>
        <pc:spChg chg="mod">
          <ac:chgData name="Corine Harkink" userId="a78267ac-fc2d-485f-a832-6b81cd17b586" providerId="ADAL" clId="{F46B34A2-E431-4495-BD88-E5B462A19166}" dt="2022-11-01T10:11:50.547" v="2207" actId="20577"/>
          <ac:spMkLst>
            <pc:docMk/>
            <pc:sldMk cId="1210651912" sldId="280"/>
            <ac:spMk id="3" creationId="{623564F6-5972-4A58-A8CA-21483F1B81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70F1E2-2258-44FB-9F39-EB7E7D257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Voortplanting blok 2.08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C15F13-2937-44FF-9161-0D910C68B6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Niveau 3 en niveau 4</a:t>
            </a:r>
          </a:p>
        </p:txBody>
      </p:sp>
    </p:spTree>
    <p:extLst>
      <p:ext uri="{BB962C8B-B14F-4D97-AF65-F5344CB8AC3E}">
        <p14:creationId xmlns:p14="http://schemas.microsoft.com/office/powerpoint/2010/main" val="984810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9F1B4E-13FE-499F-913E-CC051C284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27ECC8-468B-4D23-9C85-171ED555A33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Je voert de opdracht in twee- of drietallen uit. </a:t>
            </a:r>
          </a:p>
          <a:p>
            <a:r>
              <a:rPr lang="nl-NL" dirty="0"/>
              <a:t>Je gebruikt de module voortplanting, Natuurlijke voortplanting &amp; anatomie paragraaf 2.2 Anatomie en fysiologie van de voortplantingsorganen</a:t>
            </a:r>
          </a:p>
          <a:p>
            <a:r>
              <a:rPr lang="nl-NL" dirty="0"/>
              <a:t>Je krijgt een enveloppe met daarin verschillende onderdelen en de uitleg van de onderdelen. Zoek de juiste onderdelen en de uitleg bij elkaar. </a:t>
            </a:r>
          </a:p>
          <a:p>
            <a:r>
              <a:rPr lang="nl-NL" dirty="0"/>
              <a:t>Alles klopt? Maak een foto en sla deze goed op zodat je dit kunt leren voor de toets. 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2993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2E7B69-CCC0-4D08-BE88-F1BF0DF4D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52064"/>
          </a:xfrm>
        </p:spPr>
        <p:txBody>
          <a:bodyPr/>
          <a:lstStyle/>
          <a:p>
            <a:r>
              <a:rPr lang="nl-NL" dirty="0"/>
              <a:t>Vrouwelijk geslachtsorgaan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E81AA216-2C71-4C5A-8C5E-E42BB88B27A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672" y="1290932"/>
            <a:ext cx="3672655" cy="5081587"/>
          </a:xfrm>
          <a:prstGeom prst="rect">
            <a:avLst/>
          </a:prstGeom>
        </p:spPr>
      </p:pic>
      <p:sp>
        <p:nvSpPr>
          <p:cNvPr id="5" name="Rechthoekige toelichting 12">
            <a:extLst>
              <a:ext uri="{FF2B5EF4-FFF2-40B4-BE49-F238E27FC236}">
                <a16:creationId xmlns:a16="http://schemas.microsoft.com/office/drawing/2014/main" id="{298D5FC5-E7C7-47B4-B343-05C86A0B85F5}"/>
              </a:ext>
            </a:extLst>
          </p:cNvPr>
          <p:cNvSpPr/>
          <p:nvPr/>
        </p:nvSpPr>
        <p:spPr>
          <a:xfrm>
            <a:off x="1364059" y="1145990"/>
            <a:ext cx="2606040" cy="1419868"/>
          </a:xfrm>
          <a:prstGeom prst="wedgeRectCallout">
            <a:avLst>
              <a:gd name="adj1" fmla="val 86047"/>
              <a:gd name="adj2" fmla="val -13088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Eierstok waarin eicellen rijpen. Eicellen reeds aanwezig bij geboorte. Productie oestrogeen</a:t>
            </a:r>
          </a:p>
        </p:txBody>
      </p:sp>
      <p:sp>
        <p:nvSpPr>
          <p:cNvPr id="6" name="Rechthoekige toelichting 13">
            <a:extLst>
              <a:ext uri="{FF2B5EF4-FFF2-40B4-BE49-F238E27FC236}">
                <a16:creationId xmlns:a16="http://schemas.microsoft.com/office/drawing/2014/main" id="{04CFD5B2-B289-4B53-BA07-23856B1B780C}"/>
              </a:ext>
            </a:extLst>
          </p:cNvPr>
          <p:cNvSpPr/>
          <p:nvPr/>
        </p:nvSpPr>
        <p:spPr>
          <a:xfrm>
            <a:off x="1364059" y="1259390"/>
            <a:ext cx="2425065" cy="1477327"/>
          </a:xfrm>
          <a:prstGeom prst="wedgeRectCallout">
            <a:avLst>
              <a:gd name="adj1" fmla="val 98248"/>
              <a:gd name="adj2" fmla="val -16723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 eisprong vormt zich op de eierstok het gele lichaam. Gele lichaam produceert progesteron</a:t>
            </a:r>
          </a:p>
        </p:txBody>
      </p:sp>
      <p:sp>
        <p:nvSpPr>
          <p:cNvPr id="7" name="Rechthoekige toelichting 14">
            <a:extLst>
              <a:ext uri="{FF2B5EF4-FFF2-40B4-BE49-F238E27FC236}">
                <a16:creationId xmlns:a16="http://schemas.microsoft.com/office/drawing/2014/main" id="{56726AE7-5340-4FC5-BEF6-31E3999F49C0}"/>
              </a:ext>
            </a:extLst>
          </p:cNvPr>
          <p:cNvSpPr/>
          <p:nvPr/>
        </p:nvSpPr>
        <p:spPr>
          <a:xfrm>
            <a:off x="1454546" y="3429000"/>
            <a:ext cx="2425065" cy="1554480"/>
          </a:xfrm>
          <a:prstGeom prst="wedgeRectCallout">
            <a:avLst>
              <a:gd name="adj1" fmla="val 101073"/>
              <a:gd name="adj2" fmla="val -122715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Eileider zorgt voor verbinding tussen eierstok en baarmoeder en transporteert de eicel</a:t>
            </a:r>
          </a:p>
        </p:txBody>
      </p:sp>
      <p:sp>
        <p:nvSpPr>
          <p:cNvPr id="8" name="Rechthoekige toelichting 15">
            <a:extLst>
              <a:ext uri="{FF2B5EF4-FFF2-40B4-BE49-F238E27FC236}">
                <a16:creationId xmlns:a16="http://schemas.microsoft.com/office/drawing/2014/main" id="{C602184E-BC1C-4E04-9BF3-B438CF6D737D}"/>
              </a:ext>
            </a:extLst>
          </p:cNvPr>
          <p:cNvSpPr/>
          <p:nvPr/>
        </p:nvSpPr>
        <p:spPr>
          <a:xfrm>
            <a:off x="8402875" y="1855924"/>
            <a:ext cx="1849956" cy="1188720"/>
          </a:xfrm>
          <a:prstGeom prst="wedgeRectCallout">
            <a:avLst>
              <a:gd name="adj1" fmla="val -120925"/>
              <a:gd name="adj2" fmla="val -26923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de eileider vindt de bevruchting plaats</a:t>
            </a:r>
          </a:p>
        </p:txBody>
      </p:sp>
      <p:sp>
        <p:nvSpPr>
          <p:cNvPr id="9" name="Rechthoekige toelichting 16">
            <a:extLst>
              <a:ext uri="{FF2B5EF4-FFF2-40B4-BE49-F238E27FC236}">
                <a16:creationId xmlns:a16="http://schemas.microsoft.com/office/drawing/2014/main" id="{26F91B22-C93E-44EC-A4CA-1F8297770105}"/>
              </a:ext>
            </a:extLst>
          </p:cNvPr>
          <p:cNvSpPr/>
          <p:nvPr/>
        </p:nvSpPr>
        <p:spPr>
          <a:xfrm>
            <a:off x="7615679" y="3717058"/>
            <a:ext cx="2446020" cy="1383030"/>
          </a:xfrm>
          <a:prstGeom prst="wedgeRectCallout">
            <a:avLst>
              <a:gd name="adj1" fmla="val -103543"/>
              <a:gd name="adj2" fmla="val -46590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Baarmoeder, hier vindt de ontwikkeling en groei van de vrucht plaats</a:t>
            </a:r>
          </a:p>
        </p:txBody>
      </p:sp>
      <p:sp>
        <p:nvSpPr>
          <p:cNvPr id="10" name="Rechthoekige toelichting 17">
            <a:extLst>
              <a:ext uri="{FF2B5EF4-FFF2-40B4-BE49-F238E27FC236}">
                <a16:creationId xmlns:a16="http://schemas.microsoft.com/office/drawing/2014/main" id="{D25BB794-A98F-4F40-AB6B-672FF6892B82}"/>
              </a:ext>
            </a:extLst>
          </p:cNvPr>
          <p:cNvSpPr/>
          <p:nvPr/>
        </p:nvSpPr>
        <p:spPr>
          <a:xfrm>
            <a:off x="7747124" y="4179235"/>
            <a:ext cx="2183130" cy="1111885"/>
          </a:xfrm>
          <a:prstGeom prst="wedgeRectCallout">
            <a:avLst>
              <a:gd name="adj1" fmla="val -132351"/>
              <a:gd name="adj2" fmla="val -55718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Baarmoederhals vormt een slijmprop om infecties te voorkomen</a:t>
            </a:r>
          </a:p>
        </p:txBody>
      </p:sp>
    </p:spTree>
    <p:extLst>
      <p:ext uri="{BB962C8B-B14F-4D97-AF65-F5344CB8AC3E}">
        <p14:creationId xmlns:p14="http://schemas.microsoft.com/office/powerpoint/2010/main" val="421007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0E5978-1B82-46AD-B899-3646DCA81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Vrouwelijk geslachtsorgaan (zoogdieren)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DA1BC7B-54E7-40CE-B4A3-FB9704D1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2367091"/>
            <a:ext cx="10363826" cy="3424107"/>
          </a:xfrm>
        </p:spPr>
        <p:txBody>
          <a:bodyPr/>
          <a:lstStyle/>
          <a:p>
            <a:r>
              <a:rPr lang="nl-NL" dirty="0"/>
              <a:t>Verschillende baarmoeders</a:t>
            </a:r>
          </a:p>
          <a:p>
            <a:pPr lvl="1" indent="-423863"/>
            <a:r>
              <a:rPr lang="nl-NL" dirty="0"/>
              <a:t>Sommige dieren dubbele baarmoederhals met baarmoederhoornen</a:t>
            </a:r>
          </a:p>
          <a:p>
            <a:pPr lvl="1" indent="-423863"/>
            <a:r>
              <a:rPr lang="nl-NL" dirty="0"/>
              <a:t>Buideldieren hebben 3 vagina’s</a:t>
            </a:r>
          </a:p>
          <a:p>
            <a:pPr lvl="1" indent="-423863"/>
            <a:r>
              <a:rPr lang="nl-NL" dirty="0"/>
              <a:t>Baarmoeder met 2 baarmoederhoornen en klein baarmoederlichaam</a:t>
            </a:r>
          </a:p>
          <a:p>
            <a:pPr lvl="1" indent="-423863"/>
            <a:r>
              <a:rPr lang="nl-NL" dirty="0"/>
              <a:t>Baarmoeder en een enkel baarmoederlichaam</a:t>
            </a:r>
          </a:p>
          <a:p>
            <a:pPr lvl="1"/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2C0D383-BD08-42A8-9F22-56A438822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691" y="4079145"/>
            <a:ext cx="3262631" cy="24513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9836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2BECD9-3AB2-46A3-B00B-E9CFC70C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vrouwelijke geslachtsorgaan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A71BC02-577B-48A0-9C79-27FD216444E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Je krijgt van de docent een a4-tje met daarop het vrouwelijk geslachtsorgaan van een teef. Zet de namen bij de juiste onderdelen. </a:t>
            </a:r>
          </a:p>
          <a:p>
            <a:r>
              <a:rPr lang="nl-NL" dirty="0"/>
              <a:t>Daarnaast maak je een begrippenlijst van de onderdelen van het vrouwelijk geslachtsorgaan. </a:t>
            </a:r>
          </a:p>
        </p:txBody>
      </p:sp>
    </p:spTree>
    <p:extLst>
      <p:ext uri="{BB962C8B-B14F-4D97-AF65-F5344CB8AC3E}">
        <p14:creationId xmlns:p14="http://schemas.microsoft.com/office/powerpoint/2010/main" val="10294521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F09B7B-6B27-46FE-99AD-EE64E71E0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vragen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B0517E-5217-4C71-8584-DD1D2CCA952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Je krijgt van de docent een vragenlijst met vragen over het mannelijk geslachtsorgaan. Deze ga je maken.</a:t>
            </a:r>
          </a:p>
          <a:p>
            <a:endParaRPr lang="nl-NL" dirty="0"/>
          </a:p>
          <a:p>
            <a:r>
              <a:rPr lang="nl-NL" dirty="0"/>
              <a:t>Als je klaar bent met de opdrachten ga je verder met het doorlezen van de module natuurlijke voortplanting &amp; anatomie 2.3 Vogels</a:t>
            </a:r>
          </a:p>
        </p:txBody>
      </p:sp>
    </p:spTree>
    <p:extLst>
      <p:ext uri="{BB962C8B-B14F-4D97-AF65-F5344CB8AC3E}">
        <p14:creationId xmlns:p14="http://schemas.microsoft.com/office/powerpoint/2010/main" val="1290241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6A434-EBCE-4C1C-900D-ED21881C8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Geslachtsonderscheid bij vogels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44DC07-9DF2-4619-8DD8-D18A649DEF4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Geslachtsonderscheid</a:t>
            </a:r>
          </a:p>
          <a:p>
            <a:pPr lvl="1" indent="-423863"/>
            <a:r>
              <a:rPr lang="nl-NL" dirty="0"/>
              <a:t>Veel vogels uitwendig moeilijk vast te stellen</a:t>
            </a:r>
          </a:p>
          <a:p>
            <a:pPr lvl="1" indent="-423863"/>
            <a:r>
              <a:rPr lang="nl-NL" dirty="0"/>
              <a:t>DNA onderzoek met veren of bloed</a:t>
            </a:r>
          </a:p>
          <a:p>
            <a:pPr lvl="1" indent="-423863"/>
            <a:r>
              <a:rPr lang="nl-NL" dirty="0"/>
              <a:t>Sommige vogels wel uiterlijk zichtbaar</a:t>
            </a:r>
          </a:p>
          <a:p>
            <a:pPr lvl="1" indent="-423863"/>
            <a:r>
              <a:rPr lang="nl-NL" dirty="0"/>
              <a:t>2 vingers er tussen (legbeentjes)</a:t>
            </a:r>
          </a:p>
          <a:p>
            <a:pPr lvl="1" indent="-423863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70753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8BF11-8A8B-48DF-9ABF-764EB84BF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71341"/>
            <a:ext cx="10364451" cy="961534"/>
          </a:xfrm>
        </p:spPr>
        <p:txBody>
          <a:bodyPr>
            <a:normAutofit fontScale="90000"/>
          </a:bodyPr>
          <a:lstStyle/>
          <a:p>
            <a:r>
              <a:rPr lang="nl-NL" dirty="0"/>
              <a:t>Mannelijk geslachtsorgaan (vogel)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6F5C1F-ED52-45AA-9AA7-1E816B22E63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63192"/>
            <a:ext cx="10363826" cy="4528007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5CE9A5B-4A6C-4C29-A559-6DFC9C346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537" y="1263192"/>
            <a:ext cx="6344353" cy="4796730"/>
          </a:xfrm>
          <a:prstGeom prst="rect">
            <a:avLst/>
          </a:prstGeom>
        </p:spPr>
      </p:pic>
      <p:sp>
        <p:nvSpPr>
          <p:cNvPr id="5" name="Rechthoekige toelichting 6">
            <a:extLst>
              <a:ext uri="{FF2B5EF4-FFF2-40B4-BE49-F238E27FC236}">
                <a16:creationId xmlns:a16="http://schemas.microsoft.com/office/drawing/2014/main" id="{7C6F747E-029E-4BDE-9774-85B96381FE7A}"/>
              </a:ext>
            </a:extLst>
          </p:cNvPr>
          <p:cNvSpPr/>
          <p:nvPr/>
        </p:nvSpPr>
        <p:spPr>
          <a:xfrm>
            <a:off x="9063401" y="3429000"/>
            <a:ext cx="2346960" cy="1097280"/>
          </a:xfrm>
          <a:prstGeom prst="wedgeRectCallout">
            <a:avLst>
              <a:gd name="adj1" fmla="val -147457"/>
              <a:gd name="adj2" fmla="val -35416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Teelballen in het lichaam. Bijballen klein en in verbinding met de zaadleider</a:t>
            </a:r>
          </a:p>
        </p:txBody>
      </p:sp>
      <p:sp>
        <p:nvSpPr>
          <p:cNvPr id="7" name="Rechthoekige toelichting 8">
            <a:extLst>
              <a:ext uri="{FF2B5EF4-FFF2-40B4-BE49-F238E27FC236}">
                <a16:creationId xmlns:a16="http://schemas.microsoft.com/office/drawing/2014/main" id="{39E5DDD6-EBD8-4D03-9067-E91E21122B56}"/>
              </a:ext>
            </a:extLst>
          </p:cNvPr>
          <p:cNvSpPr/>
          <p:nvPr/>
        </p:nvSpPr>
        <p:spPr>
          <a:xfrm>
            <a:off x="681306" y="1733707"/>
            <a:ext cx="2171700" cy="1394460"/>
          </a:xfrm>
          <a:prstGeom prst="wedgeRectCallout">
            <a:avLst>
              <a:gd name="adj1" fmla="val 179167"/>
              <a:gd name="adj2" fmla="val 77254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Penis klein of niet aanwezig. Sperma via uitgestulpte cloaca</a:t>
            </a:r>
          </a:p>
        </p:txBody>
      </p:sp>
      <p:sp>
        <p:nvSpPr>
          <p:cNvPr id="9" name="Rechthoekige toelichting 7">
            <a:extLst>
              <a:ext uri="{FF2B5EF4-FFF2-40B4-BE49-F238E27FC236}">
                <a16:creationId xmlns:a16="http://schemas.microsoft.com/office/drawing/2014/main" id="{CB4C8EF9-33D0-4C24-ABFF-24732239EE86}"/>
              </a:ext>
            </a:extLst>
          </p:cNvPr>
          <p:cNvSpPr/>
          <p:nvPr/>
        </p:nvSpPr>
        <p:spPr>
          <a:xfrm>
            <a:off x="681306" y="3527195"/>
            <a:ext cx="2034540" cy="868680"/>
          </a:xfrm>
          <a:prstGeom prst="wedgeRectCallout">
            <a:avLst>
              <a:gd name="adj1" fmla="val 207819"/>
              <a:gd name="adj2" fmla="val -19079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Zaadleider gevuld met sperma</a:t>
            </a:r>
          </a:p>
        </p:txBody>
      </p:sp>
    </p:spTree>
    <p:extLst>
      <p:ext uri="{BB962C8B-B14F-4D97-AF65-F5344CB8AC3E}">
        <p14:creationId xmlns:p14="http://schemas.microsoft.com/office/powerpoint/2010/main" val="18341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A00788-9193-4EFD-B6A7-82471868F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93467"/>
          </a:xfrm>
        </p:spPr>
        <p:txBody>
          <a:bodyPr/>
          <a:lstStyle/>
          <a:p>
            <a:r>
              <a:rPr lang="nl-NL" dirty="0"/>
              <a:t>Vrouwelijk geslachtsorgaan (vogel)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5EE9831-EF95-45F7-A246-5602067272C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267" y="1470025"/>
            <a:ext cx="3479466" cy="5129213"/>
          </a:xfrm>
          <a:prstGeom prst="rect">
            <a:avLst/>
          </a:prstGeom>
        </p:spPr>
      </p:pic>
      <p:sp>
        <p:nvSpPr>
          <p:cNvPr id="5" name="Rechthoekige toelichting 13">
            <a:extLst>
              <a:ext uri="{FF2B5EF4-FFF2-40B4-BE49-F238E27FC236}">
                <a16:creationId xmlns:a16="http://schemas.microsoft.com/office/drawing/2014/main" id="{D333AD21-EB12-40C2-84F4-2EE9582A88DB}"/>
              </a:ext>
            </a:extLst>
          </p:cNvPr>
          <p:cNvSpPr/>
          <p:nvPr/>
        </p:nvSpPr>
        <p:spPr>
          <a:xfrm>
            <a:off x="1266333" y="1611984"/>
            <a:ext cx="2034540" cy="1263198"/>
          </a:xfrm>
          <a:prstGeom prst="wedgeRectCallout">
            <a:avLst>
              <a:gd name="adj1" fmla="val 138157"/>
              <a:gd name="adj2" fmla="val -1712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Eierstok functioneel bij 5/6 maanden. Actieve eierstok trosvormig uiterlijk</a:t>
            </a:r>
          </a:p>
        </p:txBody>
      </p:sp>
      <p:sp>
        <p:nvSpPr>
          <p:cNvPr id="6" name="Rechthoekige toelichting 14">
            <a:extLst>
              <a:ext uri="{FF2B5EF4-FFF2-40B4-BE49-F238E27FC236}">
                <a16:creationId xmlns:a16="http://schemas.microsoft.com/office/drawing/2014/main" id="{2A1F4F74-CAB5-4FA1-A1AA-7A681DC1B2B2}"/>
              </a:ext>
            </a:extLst>
          </p:cNvPr>
          <p:cNvSpPr/>
          <p:nvPr/>
        </p:nvSpPr>
        <p:spPr>
          <a:xfrm>
            <a:off x="8234921" y="1063344"/>
            <a:ext cx="2183130" cy="1097280"/>
          </a:xfrm>
          <a:prstGeom prst="wedgeRectCallout">
            <a:avLst>
              <a:gd name="adj1" fmla="val -149105"/>
              <a:gd name="adj2" fmla="val 83333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Eileidertrechter vangt de rijpe dooiers op</a:t>
            </a:r>
          </a:p>
        </p:txBody>
      </p:sp>
      <p:sp>
        <p:nvSpPr>
          <p:cNvPr id="7" name="Rechthoekige toelichting 15">
            <a:extLst>
              <a:ext uri="{FF2B5EF4-FFF2-40B4-BE49-F238E27FC236}">
                <a16:creationId xmlns:a16="http://schemas.microsoft.com/office/drawing/2014/main" id="{18450AA5-3EEB-4452-B7E0-487A3F68FF63}"/>
              </a:ext>
            </a:extLst>
          </p:cNvPr>
          <p:cNvSpPr/>
          <p:nvPr/>
        </p:nvSpPr>
        <p:spPr>
          <a:xfrm>
            <a:off x="7744356" y="3012132"/>
            <a:ext cx="2767964" cy="1360170"/>
          </a:xfrm>
          <a:prstGeom prst="wedgeRectCallout">
            <a:avLst>
              <a:gd name="adj1" fmla="val -98115"/>
              <a:gd name="adj2" fmla="val -13265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Magnum langste onderdeel van de eileider. Maakt hagelsnoeren aan en 45% van het eiwit</a:t>
            </a:r>
          </a:p>
        </p:txBody>
      </p:sp>
      <p:sp>
        <p:nvSpPr>
          <p:cNvPr id="8" name="Rechthoekige toelichting 16">
            <a:extLst>
              <a:ext uri="{FF2B5EF4-FFF2-40B4-BE49-F238E27FC236}">
                <a16:creationId xmlns:a16="http://schemas.microsoft.com/office/drawing/2014/main" id="{B5278D47-E85C-4C33-A3DF-F1E198658035}"/>
              </a:ext>
            </a:extLst>
          </p:cNvPr>
          <p:cNvSpPr/>
          <p:nvPr/>
        </p:nvSpPr>
        <p:spPr>
          <a:xfrm>
            <a:off x="8010606" y="4034631"/>
            <a:ext cx="2631759" cy="891540"/>
          </a:xfrm>
          <a:prstGeom prst="wedgeRectCallout">
            <a:avLst>
              <a:gd name="adj1" fmla="val -107325"/>
              <a:gd name="adj2" fmla="val -54166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Ishtmus</a:t>
            </a: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maakt 10% eiwit, binnenste en buitenste schaalvliezen</a:t>
            </a:r>
          </a:p>
        </p:txBody>
      </p:sp>
      <p:sp>
        <p:nvSpPr>
          <p:cNvPr id="9" name="Rechthoekige toelichting 17">
            <a:extLst>
              <a:ext uri="{FF2B5EF4-FFF2-40B4-BE49-F238E27FC236}">
                <a16:creationId xmlns:a16="http://schemas.microsoft.com/office/drawing/2014/main" id="{085CD34C-2FF2-48CA-9226-F974721E8856}"/>
              </a:ext>
            </a:extLst>
          </p:cNvPr>
          <p:cNvSpPr/>
          <p:nvPr/>
        </p:nvSpPr>
        <p:spPr>
          <a:xfrm>
            <a:off x="7720570" y="4695388"/>
            <a:ext cx="3211830" cy="1147763"/>
          </a:xfrm>
          <a:prstGeom prst="wedgeRectCallout">
            <a:avLst>
              <a:gd name="adj1" fmla="val -85246"/>
              <a:gd name="adj2" fmla="val -25135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Uterus verblijft het ei lange tijd. Maakt 45% eiwit, de schaal en de kleur van de schaal</a:t>
            </a:r>
          </a:p>
        </p:txBody>
      </p:sp>
      <p:sp>
        <p:nvSpPr>
          <p:cNvPr id="10" name="Rechthoekige toelichting 18">
            <a:extLst>
              <a:ext uri="{FF2B5EF4-FFF2-40B4-BE49-F238E27FC236}">
                <a16:creationId xmlns:a16="http://schemas.microsoft.com/office/drawing/2014/main" id="{EEFF6F26-86BF-4920-9378-13492C5463BE}"/>
              </a:ext>
            </a:extLst>
          </p:cNvPr>
          <p:cNvSpPr/>
          <p:nvPr/>
        </p:nvSpPr>
        <p:spPr>
          <a:xfrm>
            <a:off x="913775" y="4405034"/>
            <a:ext cx="3074670" cy="1728470"/>
          </a:xfrm>
          <a:prstGeom prst="wedgeRectCallout">
            <a:avLst>
              <a:gd name="adj1" fmla="val 113914"/>
              <a:gd name="adj2" fmla="val 28404"/>
            </a:avLst>
          </a:prstGeom>
          <a:gradFill rotWithShape="1">
            <a:gsLst>
              <a:gs pos="0">
                <a:srgbClr val="ED7D31">
                  <a:lumMod val="110000"/>
                  <a:satMod val="105000"/>
                  <a:tint val="67000"/>
                </a:srgbClr>
              </a:gs>
              <a:gs pos="50000">
                <a:srgbClr val="ED7D31">
                  <a:lumMod val="105000"/>
                  <a:satMod val="103000"/>
                  <a:tint val="73000"/>
                </a:srgbClr>
              </a:gs>
              <a:gs pos="100000">
                <a:srgbClr val="ED7D31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Vagina, de uterus duwt het ei via de vagina en cloaca naar buiten. Zo komt er geen ontlasting op het ei. Vagina scheidt via kliercellen waslaagje af</a:t>
            </a:r>
          </a:p>
        </p:txBody>
      </p:sp>
    </p:spTree>
    <p:extLst>
      <p:ext uri="{BB962C8B-B14F-4D97-AF65-F5344CB8AC3E}">
        <p14:creationId xmlns:p14="http://schemas.microsoft.com/office/powerpoint/2010/main" val="153225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A36D8-DD47-4971-BD7A-CC3546C1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C842E0-C1CA-49F7-9F1C-CE8FB86131A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Van de docent  krijg je een blaadje met vragen over het voortplantingsorgaan van vogels. Deze ga je maken.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3332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4B4CE-66F1-45B5-BC79-C96EA28F0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Geslachtsorgaan vissen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63C401A-A9FF-414E-8445-14ABF89CA86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lvl="1" indent="-423863"/>
            <a:r>
              <a:rPr lang="nl-NL" dirty="0"/>
              <a:t>Meeste mannen 2 teelballen, die produceren sperma</a:t>
            </a:r>
          </a:p>
          <a:p>
            <a:pPr lvl="1" indent="-423863"/>
            <a:r>
              <a:rPr lang="nl-NL" dirty="0"/>
              <a:t>Sperma naar penis, </a:t>
            </a:r>
            <a:r>
              <a:rPr lang="nl-NL" dirty="0" err="1"/>
              <a:t>anaalvin</a:t>
            </a:r>
            <a:r>
              <a:rPr lang="nl-NL" dirty="0"/>
              <a:t> (levendbarend) of cloaca</a:t>
            </a:r>
          </a:p>
          <a:p>
            <a:pPr lvl="1" indent="-423863"/>
            <a:r>
              <a:rPr lang="nl-NL" dirty="0"/>
              <a:t>Bij cloaca vindt de bevruchting uitwendig plaats</a:t>
            </a:r>
          </a:p>
          <a:p>
            <a:pPr lvl="1" indent="-423863"/>
            <a:r>
              <a:rPr lang="nl-NL" dirty="0"/>
              <a:t>Vrouwtje eicellen door eierstok</a:t>
            </a:r>
          </a:p>
          <a:p>
            <a:pPr lvl="1" indent="-423863"/>
            <a:r>
              <a:rPr lang="nl-NL" dirty="0"/>
              <a:t>Eitjes via cloaca naar buiten (laten schieten van kuit)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797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55454D-6808-479E-9BA7-A32A00D8B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Verloop van dit blok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6C5ABE-5E3F-44AB-A9B5-F6BB79DEC8C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Drie uur in de week (twee klassen op zelfde moment)</a:t>
            </a:r>
          </a:p>
          <a:p>
            <a:r>
              <a:rPr lang="nl-NL" dirty="0"/>
              <a:t>Uitleg, zelfstandig aan het werk, opdrachten.  </a:t>
            </a:r>
          </a:p>
          <a:p>
            <a:r>
              <a:rPr lang="nl-NL" dirty="0"/>
              <a:t>Voorbereiding op voortplantingsstage (halverwege blok 9) start 6 feb. </a:t>
            </a:r>
          </a:p>
          <a:p>
            <a:pPr lvl="1"/>
            <a:r>
              <a:rPr lang="nl-NL" dirty="0"/>
              <a:t>Waar?  Liefst schaap/geit intern </a:t>
            </a:r>
          </a:p>
          <a:p>
            <a:pPr lvl="1"/>
            <a:r>
              <a:rPr lang="nl-NL" dirty="0"/>
              <a:t>Keuzevak</a:t>
            </a:r>
          </a:p>
          <a:p>
            <a:r>
              <a:rPr lang="nl-NL" dirty="0"/>
              <a:t>Blok 2.08 iets eerder afgesloten met een toets</a:t>
            </a:r>
          </a:p>
          <a:p>
            <a:r>
              <a:rPr lang="nl-NL" dirty="0"/>
              <a:t>Blok 2.09 toets op 31 jan. </a:t>
            </a:r>
          </a:p>
        </p:txBody>
      </p:sp>
    </p:spTree>
    <p:extLst>
      <p:ext uri="{BB962C8B-B14F-4D97-AF65-F5344CB8AC3E}">
        <p14:creationId xmlns:p14="http://schemas.microsoft.com/office/powerpoint/2010/main" val="40311603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18F1E3-58B1-4121-BA53-200C01D6B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Geslachtorgaan Amfibieën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BF038A-7B3C-49FF-AD0B-4C74CFC3EED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00681" y="1999446"/>
            <a:ext cx="8659755" cy="384517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lvl="1" indent="-423863"/>
            <a:endParaRPr lang="nl-NL" dirty="0"/>
          </a:p>
          <a:p>
            <a:pPr lvl="1" indent="-423863"/>
            <a:r>
              <a:rPr lang="nl-NL" dirty="0"/>
              <a:t>Geslachtsklieren ontwikkelen vaak onder invloed van temperatuur. </a:t>
            </a:r>
          </a:p>
          <a:p>
            <a:pPr lvl="1" indent="-423863"/>
            <a:r>
              <a:rPr lang="nl-NL" dirty="0"/>
              <a:t>Mannen teelballen en speciale buizen voor opslag sperma</a:t>
            </a:r>
          </a:p>
          <a:p>
            <a:pPr lvl="1" indent="-423863"/>
            <a:r>
              <a:rPr lang="nl-NL" dirty="0"/>
              <a:t>Vrouwtje eierstokken met eileider</a:t>
            </a:r>
          </a:p>
          <a:p>
            <a:pPr lvl="1" indent="-423863"/>
            <a:r>
              <a:rPr lang="nl-NL" dirty="0"/>
              <a:t>Geslachtsorgaan afgesloten met cloaca</a:t>
            </a:r>
          </a:p>
          <a:p>
            <a:pPr lvl="1" indent="-423863"/>
            <a:r>
              <a:rPr lang="nl-NL" dirty="0"/>
              <a:t>Sommige amfibieën kunnen van geslacht veranderen (kan beide kanten op) voorbeeld is de gerimpelde kikker. </a:t>
            </a:r>
          </a:p>
          <a:p>
            <a:endParaRPr lang="nl-NL" dirty="0"/>
          </a:p>
        </p:txBody>
      </p:sp>
      <p:pic>
        <p:nvPicPr>
          <p:cNvPr id="1026" name="Picture 2" descr="Nachtkikker stock foto. Image of park, genaturaliseerd - 42543438">
            <a:extLst>
              <a:ext uri="{FF2B5EF4-FFF2-40B4-BE49-F238E27FC236}">
                <a16:creationId xmlns:a16="http://schemas.microsoft.com/office/drawing/2014/main" id="{A93DE989-FF3E-482B-8D2E-BC025825D3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993" y="1502787"/>
            <a:ext cx="4186110" cy="279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71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5B4EB0-7925-4789-9A0E-662F2B9A9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Geslachtsorgaan reptielen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AC0E442-A28B-4C18-A225-53CE5C5E80D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 indent="-423863"/>
            <a:r>
              <a:rPr lang="nl-NL" dirty="0"/>
              <a:t>Veel soorten man </a:t>
            </a:r>
            <a:r>
              <a:rPr lang="nl-NL" dirty="0" err="1"/>
              <a:t>hemipenes</a:t>
            </a:r>
            <a:r>
              <a:rPr lang="nl-NL" dirty="0"/>
              <a:t> (dubbele </a:t>
            </a:r>
            <a:r>
              <a:rPr lang="nl-NL" dirty="0" err="1"/>
              <a:t>hemipenis</a:t>
            </a:r>
            <a:r>
              <a:rPr lang="nl-NL" dirty="0"/>
              <a:t>)</a:t>
            </a:r>
          </a:p>
          <a:p>
            <a:pPr lvl="1" indent="-423863"/>
            <a:r>
              <a:rPr lang="nl-NL" dirty="0"/>
              <a:t>Sommige soorten enkelvoudige </a:t>
            </a:r>
            <a:r>
              <a:rPr lang="nl-NL" dirty="0" err="1"/>
              <a:t>hemipenis</a:t>
            </a:r>
            <a:endParaRPr lang="nl-NL" dirty="0"/>
          </a:p>
          <a:p>
            <a:pPr lvl="1" indent="-423863"/>
            <a:r>
              <a:rPr lang="nl-NL" dirty="0"/>
              <a:t>Man 2 teelballen die sperma produceren</a:t>
            </a:r>
          </a:p>
          <a:p>
            <a:pPr lvl="1" indent="-423863"/>
            <a:r>
              <a:rPr lang="nl-NL" dirty="0"/>
              <a:t>Sperma via zaadleider naar </a:t>
            </a:r>
            <a:r>
              <a:rPr lang="nl-NL" dirty="0" err="1"/>
              <a:t>hemipenis</a:t>
            </a:r>
            <a:endParaRPr lang="nl-NL" dirty="0"/>
          </a:p>
          <a:p>
            <a:pPr lvl="1" indent="-423863"/>
            <a:r>
              <a:rPr lang="nl-NL" dirty="0"/>
              <a:t>Vrouw eierstokken en eileiders die uitmonden in cloaca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298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6640BE-A9D4-44DD-B9A6-AC2378D0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</a:t>
            </a:r>
          </a:p>
        </p:txBody>
      </p:sp>
      <p:pic>
        <p:nvPicPr>
          <p:cNvPr id="2050" name="Picture 2" descr="Sticker 3d kleine mensen - met een vraagteken - PIXERS.NL">
            <a:extLst>
              <a:ext uri="{FF2B5EF4-FFF2-40B4-BE49-F238E27FC236}">
                <a16:creationId xmlns:a16="http://schemas.microsoft.com/office/drawing/2014/main" id="{934856BB-3BAC-4E14-97A9-88537A8EED82}"/>
              </a:ext>
            </a:extLst>
          </p:cNvPr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145" y="2366963"/>
            <a:ext cx="2905709" cy="3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4927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67B2B2-23E9-4170-9C6C-38CED5FCA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Nakijken van de opdrachten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3564F6-5972-4A58-A8CA-21483F1B816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Als je alle opdrachten hebt gemaakt krijg je van de docent de antwoorden. </a:t>
            </a:r>
          </a:p>
          <a:p>
            <a:r>
              <a:rPr lang="nl-NL" dirty="0"/>
              <a:t>Kijk ze na en verbeter ze zodat je de juiste informatie hebt voor de toets. </a:t>
            </a:r>
          </a:p>
        </p:txBody>
      </p:sp>
    </p:spTree>
    <p:extLst>
      <p:ext uri="{BB962C8B-B14F-4D97-AF65-F5344CB8AC3E}">
        <p14:creationId xmlns:p14="http://schemas.microsoft.com/office/powerpoint/2010/main" val="12106519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962722-3C53-4A5A-8ABE-DE0B7CD5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placemat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799006-A5FF-4D90-9B44-60853784E2D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Je krijgt een opdracht die gaat over de afwijkingen en ziektes aan het geslachtsorgaan. </a:t>
            </a:r>
          </a:p>
          <a:p>
            <a:r>
              <a:rPr lang="nl-NL" dirty="0"/>
              <a:t>Je maakt een placemat en werkt deze in 4-tallen uit. Daarna wordt de opdracht ingeleverd bij de docent. </a:t>
            </a:r>
          </a:p>
        </p:txBody>
      </p:sp>
    </p:spTree>
    <p:extLst>
      <p:ext uri="{BB962C8B-B14F-4D97-AF65-F5344CB8AC3E}">
        <p14:creationId xmlns:p14="http://schemas.microsoft.com/office/powerpoint/2010/main" val="77613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5EC5E-680F-4EE7-AFD6-78461FCE2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Blok 2.08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965B8C-C576-4E33-83A4-D2DD52E8A01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Module Voortplanting van het ontwikkelcentrum:</a:t>
            </a:r>
          </a:p>
          <a:p>
            <a:pPr lvl="1"/>
            <a:r>
              <a:rPr lang="nl-NL" dirty="0"/>
              <a:t>Natuurlijke voorplanting &amp; anatomie</a:t>
            </a:r>
          </a:p>
          <a:p>
            <a:pPr lvl="1"/>
            <a:r>
              <a:rPr lang="nl-NL" dirty="0"/>
              <a:t>Begeleiding voorplanting</a:t>
            </a:r>
          </a:p>
        </p:txBody>
      </p:sp>
    </p:spTree>
    <p:extLst>
      <p:ext uri="{BB962C8B-B14F-4D97-AF65-F5344CB8AC3E}">
        <p14:creationId xmlns:p14="http://schemas.microsoft.com/office/powerpoint/2010/main" val="26097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B6F40A-3B0B-40C6-9474-24D73A047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Blok 2.09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E1FCA22-AAA9-42C4-940B-D23C36D8AEF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Module voortplanting van het ontwikkelcentrum</a:t>
            </a:r>
          </a:p>
          <a:p>
            <a:pPr lvl="1"/>
            <a:r>
              <a:rPr lang="nl-NL" dirty="0"/>
              <a:t>Begeleiden voortplanting</a:t>
            </a:r>
          </a:p>
          <a:p>
            <a:pPr lvl="1"/>
            <a:r>
              <a:rPr lang="nl-NL" dirty="0"/>
              <a:t>Begeleiden geboorte</a:t>
            </a:r>
          </a:p>
          <a:p>
            <a:pPr lvl="1"/>
            <a:r>
              <a:rPr lang="nl-NL" dirty="0"/>
              <a:t>(evt. duurzame fokkerij)</a:t>
            </a:r>
          </a:p>
        </p:txBody>
      </p:sp>
    </p:spTree>
    <p:extLst>
      <p:ext uri="{BB962C8B-B14F-4D97-AF65-F5344CB8AC3E}">
        <p14:creationId xmlns:p14="http://schemas.microsoft.com/office/powerpoint/2010/main" val="277089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8BD890-9993-40C9-B8DA-21D9C804D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Vandaag theorie en opdrachten uit module: natuurlijke voortplanting en anatomie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2AD4942-FA76-4418-ADD6-04F87BF355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Wat zijn de leerdoelen van vandaag:</a:t>
            </a:r>
          </a:p>
          <a:p>
            <a:pPr lvl="1"/>
            <a:r>
              <a:rPr lang="nl-NL" dirty="0"/>
              <a:t>Je kent de onderdelen en de functies van de onderdelen van het vrouwelijke geslachtsorgaan. </a:t>
            </a:r>
          </a:p>
          <a:p>
            <a:pPr lvl="1"/>
            <a:r>
              <a:rPr lang="nl-NL" dirty="0"/>
              <a:t>Je kent de onderdelen en de functies van de onderdelen van het mannelijke geslachtsorgaan. </a:t>
            </a:r>
          </a:p>
          <a:p>
            <a:pPr lvl="1"/>
            <a:r>
              <a:rPr lang="nl-NL" dirty="0"/>
              <a:t>Je kan het verschil uitleggen tussen primaire en secundaire geslachtskenmerken. 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1383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66E519-6496-4D66-9359-7AFC8AB44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Geslachtelijke voortplanting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648E0A-F264-4C13-BB30-7A4A48A2A1E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Bij elk dier vind er geslachtelijke voortplanting plaats. </a:t>
            </a:r>
          </a:p>
          <a:p>
            <a:pPr lvl="1"/>
            <a:r>
              <a:rPr lang="nl-NL" dirty="0"/>
              <a:t>Wat is dat?</a:t>
            </a:r>
          </a:p>
          <a:p>
            <a:r>
              <a:rPr lang="nl-NL" dirty="0"/>
              <a:t>Wat gebeurt er na de bevruchting?</a:t>
            </a:r>
          </a:p>
          <a:p>
            <a:r>
              <a:rPr lang="nl-NL" dirty="0"/>
              <a:t>Zichtbaar bij de geboorte?</a:t>
            </a:r>
          </a:p>
          <a:p>
            <a:pPr lvl="1"/>
            <a:r>
              <a:rPr lang="nl-NL" dirty="0"/>
              <a:t>Primaire geslachtskenmerken</a:t>
            </a:r>
          </a:p>
          <a:p>
            <a:r>
              <a:rPr lang="nl-NL" dirty="0"/>
              <a:t>Wanneer ontwikkelen de secundaire geslachtskenmerken zich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4140466-E014-496A-82A2-236A2DE8B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0664" y="1839013"/>
            <a:ext cx="2897564" cy="1931709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535E939-0674-4EED-9F6E-5E22370D0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5976" y="4277314"/>
            <a:ext cx="2466975" cy="1847850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1AB097C0-57C8-4212-B9E0-0DF2093E24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8654" y="2865847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1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F20786-51FA-4D43-83BC-CEE1BF247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0918"/>
          </a:xfrm>
        </p:spPr>
        <p:txBody>
          <a:bodyPr>
            <a:normAutofit fontScale="90000"/>
          </a:bodyPr>
          <a:lstStyle/>
          <a:p>
            <a:r>
              <a:rPr lang="nl-NL" dirty="0"/>
              <a:t>Mannelijk voortplantingsorgaan zoogdieren</a:t>
            </a:r>
            <a:br>
              <a:rPr lang="nl-NL" dirty="0"/>
            </a:br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C6AE66FB-F7B0-44F4-92AE-B7240C05B0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2366963"/>
            <a:ext cx="10363200" cy="34242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DF6312A-3FB6-4B46-AB55-63699E4D8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536" y="1489436"/>
            <a:ext cx="6650928" cy="4866914"/>
          </a:xfrm>
          <a:prstGeom prst="rect">
            <a:avLst/>
          </a:prstGeom>
        </p:spPr>
      </p:pic>
      <p:sp>
        <p:nvSpPr>
          <p:cNvPr id="6" name="Rechthoekige toelichting 6">
            <a:extLst>
              <a:ext uri="{FF2B5EF4-FFF2-40B4-BE49-F238E27FC236}">
                <a16:creationId xmlns:a16="http://schemas.microsoft.com/office/drawing/2014/main" id="{273A3C6E-3A4E-4C0E-9D23-D595A818DF31}"/>
              </a:ext>
            </a:extLst>
          </p:cNvPr>
          <p:cNvSpPr/>
          <p:nvPr/>
        </p:nvSpPr>
        <p:spPr>
          <a:xfrm>
            <a:off x="696799" y="4493758"/>
            <a:ext cx="1676400" cy="1143000"/>
          </a:xfrm>
          <a:prstGeom prst="wedgeRectCallout">
            <a:avLst>
              <a:gd name="adj1" fmla="val 120985"/>
              <a:gd name="adj2" fmla="val 72948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Teelballen produceren zaadcellen en testosteron</a:t>
            </a:r>
          </a:p>
        </p:txBody>
      </p:sp>
      <p:sp>
        <p:nvSpPr>
          <p:cNvPr id="7" name="Rechthoekige toelichting 7">
            <a:extLst>
              <a:ext uri="{FF2B5EF4-FFF2-40B4-BE49-F238E27FC236}">
                <a16:creationId xmlns:a16="http://schemas.microsoft.com/office/drawing/2014/main" id="{C6574453-0285-40E0-BED8-61BCB71F39ED}"/>
              </a:ext>
            </a:extLst>
          </p:cNvPr>
          <p:cNvSpPr/>
          <p:nvPr/>
        </p:nvSpPr>
        <p:spPr>
          <a:xfrm>
            <a:off x="2462669" y="2986292"/>
            <a:ext cx="2087880" cy="1920240"/>
          </a:xfrm>
          <a:prstGeom prst="wedgeRectCallout">
            <a:avLst>
              <a:gd name="adj1" fmla="val 80091"/>
              <a:gd name="adj2" fmla="val 40475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Balzak hierin zitten de teelballen. Balzak buiten het lichaam i.v.m. temperatuur</a:t>
            </a:r>
          </a:p>
        </p:txBody>
      </p:sp>
      <p:sp>
        <p:nvSpPr>
          <p:cNvPr id="8" name="Rechthoekige toelichting 8">
            <a:extLst>
              <a:ext uri="{FF2B5EF4-FFF2-40B4-BE49-F238E27FC236}">
                <a16:creationId xmlns:a16="http://schemas.microsoft.com/office/drawing/2014/main" id="{EB13A073-6991-4E9D-A225-0A531AE5A233}"/>
              </a:ext>
            </a:extLst>
          </p:cNvPr>
          <p:cNvSpPr/>
          <p:nvPr/>
        </p:nvSpPr>
        <p:spPr>
          <a:xfrm>
            <a:off x="673541" y="3683046"/>
            <a:ext cx="1905000" cy="1223486"/>
          </a:xfrm>
          <a:prstGeom prst="wedgeRectCallout">
            <a:avLst>
              <a:gd name="adj1" fmla="val 92567"/>
              <a:gd name="adj2" fmla="val 46618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Bijballen verantwoordelijk voor de rijping en opslag zaadcellen</a:t>
            </a:r>
          </a:p>
        </p:txBody>
      </p:sp>
      <p:sp>
        <p:nvSpPr>
          <p:cNvPr id="9" name="Rechthoekige toelichting 9">
            <a:extLst>
              <a:ext uri="{FF2B5EF4-FFF2-40B4-BE49-F238E27FC236}">
                <a16:creationId xmlns:a16="http://schemas.microsoft.com/office/drawing/2014/main" id="{DA30946D-1DC1-44BE-B214-8638DF827476}"/>
              </a:ext>
            </a:extLst>
          </p:cNvPr>
          <p:cNvSpPr/>
          <p:nvPr/>
        </p:nvSpPr>
        <p:spPr>
          <a:xfrm>
            <a:off x="9852579" y="1890610"/>
            <a:ext cx="2255520" cy="1645920"/>
          </a:xfrm>
          <a:prstGeom prst="wedgeRectCallout">
            <a:avLst>
              <a:gd name="adj1" fmla="val -147016"/>
              <a:gd name="adj2" fmla="val 22722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Geslachtsklieren  (prostaat, </a:t>
            </a:r>
            <a:r>
              <a:rPr kumimoji="0" lang="nl-NL" sz="1800" b="0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cowperse</a:t>
            </a: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klieren, zaadblaasjes) voegen vocht aan de zaadcellen toe</a:t>
            </a:r>
          </a:p>
        </p:txBody>
      </p:sp>
      <p:sp>
        <p:nvSpPr>
          <p:cNvPr id="10" name="Rechthoekige toelichting 10">
            <a:extLst>
              <a:ext uri="{FF2B5EF4-FFF2-40B4-BE49-F238E27FC236}">
                <a16:creationId xmlns:a16="http://schemas.microsoft.com/office/drawing/2014/main" id="{55C93918-A350-4885-A63E-AE03A55C43EC}"/>
              </a:ext>
            </a:extLst>
          </p:cNvPr>
          <p:cNvSpPr/>
          <p:nvPr/>
        </p:nvSpPr>
        <p:spPr>
          <a:xfrm>
            <a:off x="9567458" y="4706096"/>
            <a:ext cx="1908810" cy="1243647"/>
          </a:xfrm>
          <a:prstGeom prst="wedgeRectCallout">
            <a:avLst>
              <a:gd name="adj1" fmla="val -134605"/>
              <a:gd name="adj2" fmla="val 3"/>
            </a:avLst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Penis zorgt voor de koppeling tussen man en vrouw</a:t>
            </a:r>
          </a:p>
        </p:txBody>
      </p:sp>
    </p:spTree>
    <p:extLst>
      <p:ext uri="{BB962C8B-B14F-4D97-AF65-F5344CB8AC3E}">
        <p14:creationId xmlns:p14="http://schemas.microsoft.com/office/powerpoint/2010/main" val="249888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0FFAC8-DF48-4981-92ED-09B84A727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Mannelijk geslachtsorgaan (zoogdieren)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297928-5A1B-4A40-99BB-DFCBEE64742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l-NL" dirty="0"/>
              <a:t>Bij heel veel dieren ziet het er hetzelfde uit en hebben ze dezelfde onderdelen. </a:t>
            </a:r>
          </a:p>
          <a:p>
            <a:r>
              <a:rPr lang="nl-NL" dirty="0"/>
              <a:t>Toch een paar verschillen. zoek in tweetallen de volgende  dingen uit:</a:t>
            </a:r>
          </a:p>
          <a:p>
            <a:pPr lvl="1"/>
            <a:r>
              <a:rPr lang="nl-NL" dirty="0"/>
              <a:t>Wat is een </a:t>
            </a:r>
            <a:r>
              <a:rPr lang="nl-NL" dirty="0" err="1"/>
              <a:t>fibro</a:t>
            </a:r>
            <a:r>
              <a:rPr lang="nl-NL" dirty="0"/>
              <a:t>-elastische penis</a:t>
            </a:r>
          </a:p>
          <a:p>
            <a:pPr lvl="1"/>
            <a:r>
              <a:rPr lang="nl-NL" dirty="0"/>
              <a:t>Wat is een </a:t>
            </a:r>
            <a:r>
              <a:rPr lang="nl-NL" dirty="0" err="1"/>
              <a:t>mosculo</a:t>
            </a:r>
            <a:r>
              <a:rPr lang="nl-NL" dirty="0"/>
              <a:t>-vasculaire penis.</a:t>
            </a:r>
          </a:p>
          <a:p>
            <a:pPr lvl="1"/>
            <a:r>
              <a:rPr lang="nl-NL" dirty="0"/>
              <a:t>Wat is er bijzonder aan de penis van een kat. en waarom is dit?</a:t>
            </a:r>
          </a:p>
          <a:p>
            <a:pPr lvl="1"/>
            <a:r>
              <a:rPr lang="nl-NL" dirty="0"/>
              <a:t>Wat is er bijzonder aan de teelballen van een rammelaar?</a:t>
            </a:r>
          </a:p>
          <a:p>
            <a:pPr marL="457200" lvl="1" indent="0">
              <a:buNone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3246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FF9DFF-EA24-47EA-9578-07707363D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verschillen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11CB74-4220-4B33-856D-9B34A472C3D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1" indent="-423863"/>
            <a:r>
              <a:rPr lang="nl-NL" dirty="0"/>
              <a:t>Sommige dieren penis schacht door middel van een spier (</a:t>
            </a:r>
            <a:r>
              <a:rPr lang="nl-NL" dirty="0" err="1"/>
              <a:t>fibro</a:t>
            </a:r>
            <a:r>
              <a:rPr lang="nl-NL" dirty="0"/>
              <a:t>-elastische penis) </a:t>
            </a:r>
          </a:p>
          <a:p>
            <a:pPr lvl="1" indent="-423863"/>
            <a:r>
              <a:rPr lang="nl-NL" dirty="0"/>
              <a:t>Andere penis langer en dikker door zwellichaam (</a:t>
            </a:r>
            <a:r>
              <a:rPr lang="nl-NL" dirty="0" err="1"/>
              <a:t>musculo</a:t>
            </a:r>
            <a:r>
              <a:rPr lang="nl-NL" dirty="0"/>
              <a:t>-vasculaire penis)</a:t>
            </a:r>
          </a:p>
          <a:p>
            <a:pPr lvl="1" indent="-423863"/>
            <a:r>
              <a:rPr lang="nl-NL" dirty="0"/>
              <a:t>Kater weerhaakjes voor pijnprikkel</a:t>
            </a:r>
          </a:p>
          <a:p>
            <a:pPr lvl="1" indent="-423863"/>
            <a:r>
              <a:rPr lang="nl-NL" dirty="0"/>
              <a:t>Reu zwellichaam voor koppelen met teef</a:t>
            </a:r>
          </a:p>
          <a:p>
            <a:pPr lvl="1" indent="-423863"/>
            <a:r>
              <a:rPr lang="nl-NL" dirty="0"/>
              <a:t>Hengst heeft een dubbele voorhuid</a:t>
            </a:r>
          </a:p>
          <a:p>
            <a:pPr lvl="1" indent="-423863"/>
            <a:r>
              <a:rPr lang="nl-NL" dirty="0"/>
              <a:t>Beer (varken) voorhuid een klier die berengeur afgeeft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7987359"/>
      </p:ext>
    </p:extLst>
  </p:cSld>
  <p:clrMapOvr>
    <a:masterClrMapping/>
  </p:clrMapOvr>
</p:sld>
</file>

<file path=ppt/theme/theme1.xml><?xml version="1.0" encoding="utf-8"?>
<a:theme xmlns:a="http://schemas.openxmlformats.org/drawingml/2006/main" name="Druppel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cdf8280e4522fbe0d91a1e34a1c69600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dacaa48a9419e168a0556b770992c45e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3D292E-19CB-43D8-BC6C-0306259B5C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3C8E9E-021E-46C2-8D7E-11414597957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B44E07-0314-4F9E-A3AD-70AE88763BCD}">
  <ds:schemaRefs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c2e09757-d42c-4fcd-ae27-c71d4b258210"/>
    <ds:schemaRef ds:uri="bfe1b49f-1cd4-47d5-a3dc-4ad9ba0da7af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TM04033925[[fn=Druppel]]</Template>
  <TotalTime>326</TotalTime>
  <Words>1001</Words>
  <Application>Microsoft Office PowerPoint</Application>
  <PresentationFormat>Breedbeeld</PresentationFormat>
  <Paragraphs>124</Paragraphs>
  <Slides>24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8" baseType="lpstr">
      <vt:lpstr>Arial</vt:lpstr>
      <vt:lpstr>Calibri</vt:lpstr>
      <vt:lpstr>Tw Cen MT</vt:lpstr>
      <vt:lpstr>Druppel</vt:lpstr>
      <vt:lpstr>Voortplanting blok 2.08</vt:lpstr>
      <vt:lpstr>Verloop van dit blok</vt:lpstr>
      <vt:lpstr>Blok 2.08</vt:lpstr>
      <vt:lpstr>Blok 2.09</vt:lpstr>
      <vt:lpstr>Vandaag theorie en opdrachten uit module: natuurlijke voortplanting en anatomie</vt:lpstr>
      <vt:lpstr>Geslachtelijke voortplanting</vt:lpstr>
      <vt:lpstr>Mannelijk voortplantingsorgaan zoogdieren </vt:lpstr>
      <vt:lpstr>Mannelijk geslachtsorgaan (zoogdieren)</vt:lpstr>
      <vt:lpstr>De verschillen</vt:lpstr>
      <vt:lpstr>opdracht</vt:lpstr>
      <vt:lpstr>Vrouwelijk geslachtsorgaan</vt:lpstr>
      <vt:lpstr>Vrouwelijk geslachtsorgaan (zoogdieren)</vt:lpstr>
      <vt:lpstr>Opdracht vrouwelijke geslachtsorgaan</vt:lpstr>
      <vt:lpstr>Opdracht vragen maken</vt:lpstr>
      <vt:lpstr>Geslachtsonderscheid bij vogels</vt:lpstr>
      <vt:lpstr>Mannelijk geslachtsorgaan (vogel) </vt:lpstr>
      <vt:lpstr>Vrouwelijk geslachtsorgaan (vogel)</vt:lpstr>
      <vt:lpstr>Opdrachten maken</vt:lpstr>
      <vt:lpstr>Geslachtsorgaan vissen</vt:lpstr>
      <vt:lpstr>Geslachtorgaan Amfibieën</vt:lpstr>
      <vt:lpstr>Geslachtsorgaan reptielen</vt:lpstr>
      <vt:lpstr>vragen</vt:lpstr>
      <vt:lpstr>Nakijken van de opdrachten</vt:lpstr>
      <vt:lpstr>Opdracht placemat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Voortplanting blok 2.08</dc:title>
  <dc:creator>Corine Harkink</dc:creator>
  <cp:lastModifiedBy>Corine Harkink</cp:lastModifiedBy>
  <cp:revision>27</cp:revision>
  <dcterms:created xsi:type="dcterms:W3CDTF">2022-10-31T13:09:02Z</dcterms:created>
  <dcterms:modified xsi:type="dcterms:W3CDTF">2022-11-02T12:41:35Z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